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comments/modernComment_101_19F08E0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289" r:id="rId5"/>
    <p:sldId id="298" r:id="rId6"/>
    <p:sldId id="283" r:id="rId7"/>
    <p:sldId id="290" r:id="rId8"/>
    <p:sldId id="276" r:id="rId9"/>
    <p:sldId id="291" r:id="rId10"/>
    <p:sldId id="292" r:id="rId11"/>
    <p:sldId id="293" r:id="rId12"/>
    <p:sldId id="294" r:id="rId13"/>
    <p:sldId id="295" r:id="rId14"/>
    <p:sldId id="296" r:id="rId15"/>
    <p:sldId id="301" r:id="rId16"/>
    <p:sldId id="263" r:id="rId17"/>
    <p:sldId id="299" r:id="rId18"/>
    <p:sldId id="264" r:id="rId19"/>
    <p:sldId id="300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C866AA3C-AE62-0C29-A51C-0E37AD9B39F7}" name="Ricardo Hall" initials="" userId="S::ricardo.hall@auditorgeneral.gov.jm::3aa59f7c-28bf-4568-8368-c876d9bcf72d" providerId="AD"/>
  <p188:author id="{DFBF267C-0229-F790-D523-B76FFC74EAD6}" name="Pamela Monroe-Ellis" initials="PM" userId="S::pamela.monroe-ellis@auditorgeneral.gov.jm::daea8cdc-0ed0-430c-9d42-dc3ef131c4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F96E3-EAD5-4FDD-9583-EA28D6C965D7}" v="1201" dt="2025-12-17T17:32:26.568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all" userId="3aa59f7c-28bf-4568-8368-c876d9bcf72d" providerId="ADAL" clId="{A5E2547C-CE38-43AC-A2A3-943F54199855}"/>
    <pc:docChg chg="undo custSel addSld delSld modSld sldOrd modMainMaster">
      <pc:chgData name="Ricardo Hall" userId="3aa59f7c-28bf-4568-8368-c876d9bcf72d" providerId="ADAL" clId="{A5E2547C-CE38-43AC-A2A3-943F54199855}" dt="2025-12-17T17:32:26.568" v="2318"/>
      <pc:docMkLst>
        <pc:docMk/>
      </pc:docMkLst>
      <pc:sldChg chg="addSp delSp modSp mod modTransition setBg">
        <pc:chgData name="Ricardo Hall" userId="3aa59f7c-28bf-4568-8368-c876d9bcf72d" providerId="ADAL" clId="{A5E2547C-CE38-43AC-A2A3-943F54199855}" dt="2025-12-17T17:32:26.568" v="2318"/>
        <pc:sldMkLst>
          <pc:docMk/>
          <pc:sldMk cId="435195399" sldId="257"/>
        </pc:sldMkLst>
        <pc:spChg chg="add mod">
          <ac:chgData name="Ricardo Hall" userId="3aa59f7c-28bf-4568-8368-c876d9bcf72d" providerId="ADAL" clId="{A5E2547C-CE38-43AC-A2A3-943F54199855}" dt="2025-12-16T16:46:47.611" v="1790" actId="20577"/>
          <ac:spMkLst>
            <pc:docMk/>
            <pc:sldMk cId="435195399" sldId="257"/>
            <ac:spMk id="7" creationId="{248AF019-0319-CE7C-A5B1-1E3EA65233AD}"/>
          </ac:spMkLst>
        </pc:spChg>
        <pc:spChg chg="add">
          <ac:chgData name="Ricardo Hall" userId="3aa59f7c-28bf-4568-8368-c876d9bcf72d" providerId="ADAL" clId="{A5E2547C-CE38-43AC-A2A3-943F54199855}" dt="2025-12-15T15:15:13.237" v="1529" actId="26606"/>
          <ac:spMkLst>
            <pc:docMk/>
            <pc:sldMk cId="435195399" sldId="257"/>
            <ac:spMk id="54" creationId="{EA3B6404-C37D-4FE3-8124-9FC5ECE56273}"/>
          </ac:spMkLst>
        </pc:spChg>
        <pc:spChg chg="add">
          <ac:chgData name="Ricardo Hall" userId="3aa59f7c-28bf-4568-8368-c876d9bcf72d" providerId="ADAL" clId="{A5E2547C-CE38-43AC-A2A3-943F54199855}" dt="2025-12-15T15:15:13.237" v="1529" actId="26606"/>
          <ac:spMkLst>
            <pc:docMk/>
            <pc:sldMk cId="435195399" sldId="257"/>
            <ac:spMk id="56" creationId="{ED61EC8C-9F54-4671-8E82-4AE6101D6C84}"/>
          </ac:spMkLst>
        </pc:spChg>
        <pc:picChg chg="add mod">
          <ac:chgData name="Ricardo Hall" userId="3aa59f7c-28bf-4568-8368-c876d9bcf72d" providerId="ADAL" clId="{A5E2547C-CE38-43AC-A2A3-943F54199855}" dt="2025-12-15T15:15:13.237" v="1529" actId="26606"/>
          <ac:picMkLst>
            <pc:docMk/>
            <pc:sldMk cId="435195399" sldId="257"/>
            <ac:picMk id="8" creationId="{62BAA39A-E730-C1A8-4E5D-C783DE2167BA}"/>
          </ac:picMkLst>
        </pc:picChg>
        <pc:cxnChg chg="add">
          <ac:chgData name="Ricardo Hall" userId="3aa59f7c-28bf-4568-8368-c876d9bcf72d" providerId="ADAL" clId="{A5E2547C-CE38-43AC-A2A3-943F54199855}" dt="2025-12-15T15:15:13.237" v="1529" actId="26606"/>
          <ac:cxnSpMkLst>
            <pc:docMk/>
            <pc:sldMk cId="435195399" sldId="257"/>
            <ac:cxnSpMk id="42" creationId="{DC1E3AB1-2A8C-4607-9FAE-D8BDB280FE1A}"/>
          </ac:cxnSpMkLst>
        </pc:cxnChg>
      </pc:sldChg>
      <pc:sldChg chg="addSp delSp modSp mod ord modTransition setBg addAnim">
        <pc:chgData name="Ricardo Hall" userId="3aa59f7c-28bf-4568-8368-c876d9bcf72d" providerId="ADAL" clId="{A5E2547C-CE38-43AC-A2A3-943F54199855}" dt="2025-12-17T17:32:26.568" v="2318"/>
        <pc:sldMkLst>
          <pc:docMk/>
          <pc:sldMk cId="2737241225" sldId="263"/>
        </pc:sldMkLst>
        <pc:spChg chg="mod">
          <ac:chgData name="Ricardo Hall" userId="3aa59f7c-28bf-4568-8368-c876d9bcf72d" providerId="ADAL" clId="{A5E2547C-CE38-43AC-A2A3-943F54199855}" dt="2025-12-12T18:40:06.899" v="582" actId="26606"/>
          <ac:spMkLst>
            <pc:docMk/>
            <pc:sldMk cId="2737241225" sldId="263"/>
            <ac:spMk id="2" creationId="{338A15DE-D135-0710-9984-A0A55E960CB0}"/>
          </ac:spMkLst>
        </pc:spChg>
        <pc:spChg chg="add">
          <ac:chgData name="Ricardo Hall" userId="3aa59f7c-28bf-4568-8368-c876d9bcf72d" providerId="ADAL" clId="{A5E2547C-CE38-43AC-A2A3-943F54199855}" dt="2025-12-12T18:40:06.899" v="582" actId="26606"/>
          <ac:spMkLst>
            <pc:docMk/>
            <pc:sldMk cId="2737241225" sldId="263"/>
            <ac:spMk id="39" creationId="{82950D9A-4705-4314-961A-4F88B2CE412D}"/>
          </ac:spMkLst>
        </pc:spChg>
        <pc:picChg chg="mod">
          <ac:chgData name="Ricardo Hall" userId="3aa59f7c-28bf-4568-8368-c876d9bcf72d" providerId="ADAL" clId="{A5E2547C-CE38-43AC-A2A3-943F54199855}" dt="2025-12-12T18:41:45.947" v="584" actId="14826"/>
          <ac:picMkLst>
            <pc:docMk/>
            <pc:sldMk cId="2737241225" sldId="263"/>
            <ac:picMk id="20" creationId="{E5D7764F-CE06-1A00-3555-ACAE6ACDFE10}"/>
          </ac:picMkLst>
        </pc:pic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25" creationId="{4436E0F2-A64B-471E-93C0-8DFE08CC57C8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29" creationId="{26D66059-832F-40B6-A35F-F56C8F38A1E7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31" creationId="{A515E2ED-7EA9-448D-83FA-54C3DF9723BD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33" creationId="{20595356-EABD-4767-AC9D-EA21FF115EC0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35" creationId="{28CD9F06-9628-469C-B788-A894E3E08281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37" creationId="{8550A431-0B61-421B-B4B7-24C0CFF0F938}"/>
          </ac:cxnSpMkLst>
        </pc:cxnChg>
        <pc:cxnChg chg="add">
          <ac:chgData name="Ricardo Hall" userId="3aa59f7c-28bf-4568-8368-c876d9bcf72d" providerId="ADAL" clId="{A5E2547C-CE38-43AC-A2A3-943F54199855}" dt="2025-12-12T18:40:06.899" v="582" actId="26606"/>
          <ac:cxnSpMkLst>
            <pc:docMk/>
            <pc:sldMk cId="2737241225" sldId="263"/>
            <ac:cxnSpMk id="43" creationId="{EEE10AC2-20ED-4628-9A8E-14F8437B55CB}"/>
          </ac:cxnSpMkLst>
        </pc:cxnChg>
      </pc:sldChg>
      <pc:sldChg chg="addSp delSp modSp mod ord modTransition setBg">
        <pc:chgData name="Ricardo Hall" userId="3aa59f7c-28bf-4568-8368-c876d9bcf72d" providerId="ADAL" clId="{A5E2547C-CE38-43AC-A2A3-943F54199855}" dt="2025-12-17T17:32:26.568" v="2318"/>
        <pc:sldMkLst>
          <pc:docMk/>
          <pc:sldMk cId="837402205" sldId="264"/>
        </pc:sldMkLst>
        <pc:spChg chg="add del mod">
          <ac:chgData name="Ricardo Hall" userId="3aa59f7c-28bf-4568-8368-c876d9bcf72d" providerId="ADAL" clId="{A5E2547C-CE38-43AC-A2A3-943F54199855}" dt="2025-12-16T16:42:16.891" v="1776" actId="478"/>
          <ac:spMkLst>
            <pc:docMk/>
            <pc:sldMk cId="837402205" sldId="264"/>
            <ac:spMk id="3" creationId="{8EC3B08F-DE31-5BD0-A0D4-5271D39A1EF8}"/>
          </ac:spMkLst>
        </pc:spChg>
        <pc:spChg chg="add mod">
          <ac:chgData name="Ricardo Hall" userId="3aa59f7c-28bf-4568-8368-c876d9bcf72d" providerId="ADAL" clId="{A5E2547C-CE38-43AC-A2A3-943F54199855}" dt="2025-12-16T16:42:18.419" v="1777"/>
          <ac:spMkLst>
            <pc:docMk/>
            <pc:sldMk cId="837402205" sldId="264"/>
            <ac:spMk id="4" creationId="{9823D4DE-65C8-82D8-F0DE-C4A198FEB370}"/>
          </ac:spMkLst>
        </pc:spChg>
        <pc:spChg chg="add del mod">
          <ac:chgData name="Ricardo Hall" userId="3aa59f7c-28bf-4568-8368-c876d9bcf72d" providerId="ADAL" clId="{A5E2547C-CE38-43AC-A2A3-943F54199855}" dt="2025-12-16T16:42:14.890" v="1775" actId="478"/>
          <ac:spMkLst>
            <pc:docMk/>
            <pc:sldMk cId="837402205" sldId="264"/>
            <ac:spMk id="8" creationId="{25322F56-885A-B726-142B-E02C9806A8E6}"/>
          </ac:spMkLst>
        </pc:spChg>
        <pc:spChg chg="add">
          <ac:chgData name="Ricardo Hall" userId="3aa59f7c-28bf-4568-8368-c876d9bcf72d" providerId="ADAL" clId="{A5E2547C-CE38-43AC-A2A3-943F54199855}" dt="2025-12-15T15:10:10.725" v="1520" actId="26606"/>
          <ac:spMkLst>
            <pc:docMk/>
            <pc:sldMk cId="837402205" sldId="264"/>
            <ac:spMk id="224" creationId="{03F1FC93-1440-4B98-BEA3-8750A194972A}"/>
          </ac:spMkLst>
        </pc:spChg>
        <pc:graphicFrameChg chg="add mod modGraphic">
          <ac:chgData name="Ricardo Hall" userId="3aa59f7c-28bf-4568-8368-c876d9bcf72d" providerId="ADAL" clId="{A5E2547C-CE38-43AC-A2A3-943F54199855}" dt="2025-12-15T15:17:28.597" v="1583" actId="122"/>
          <ac:graphicFrameMkLst>
            <pc:docMk/>
            <pc:sldMk cId="837402205" sldId="264"/>
            <ac:graphicFrameMk id="113" creationId="{7FFFDEF0-CE39-E2A6-BEF5-B8340281DF0E}"/>
          </ac:graphicFrameMkLst>
        </pc:graphicFrameChg>
        <pc:cxnChg chg="add">
          <ac:chgData name="Ricardo Hall" userId="3aa59f7c-28bf-4568-8368-c876d9bcf72d" providerId="ADAL" clId="{A5E2547C-CE38-43AC-A2A3-943F54199855}" dt="2025-12-15T15:10:10.725" v="1520" actId="26606"/>
          <ac:cxnSpMkLst>
            <pc:docMk/>
            <pc:sldMk cId="837402205" sldId="264"/>
            <ac:cxnSpMk id="217" creationId="{4436E0F2-A64B-471E-93C0-8DFE08CC57C8}"/>
          </ac:cxnSpMkLst>
        </pc:cxnChg>
        <pc:cxnChg chg="add">
          <ac:chgData name="Ricardo Hall" userId="3aa59f7c-28bf-4568-8368-c876d9bcf72d" providerId="ADAL" clId="{A5E2547C-CE38-43AC-A2A3-943F54199855}" dt="2025-12-15T15:10:10.725" v="1520" actId="26606"/>
          <ac:cxnSpMkLst>
            <pc:docMk/>
            <pc:sldMk cId="837402205" sldId="264"/>
            <ac:cxnSpMk id="219" creationId="{26D66059-832F-40B6-A35F-F56C8F38A1E7}"/>
          </ac:cxnSpMkLst>
        </pc:cxnChg>
        <pc:cxnChg chg="add">
          <ac:chgData name="Ricardo Hall" userId="3aa59f7c-28bf-4568-8368-c876d9bcf72d" providerId="ADAL" clId="{A5E2547C-CE38-43AC-A2A3-943F54199855}" dt="2025-12-15T15:10:10.725" v="1520" actId="26606"/>
          <ac:cxnSpMkLst>
            <pc:docMk/>
            <pc:sldMk cId="837402205" sldId="264"/>
            <ac:cxnSpMk id="222" creationId="{28CD9F06-9628-469C-B788-A894E3E08281}"/>
          </ac:cxnSpMkLst>
        </pc:cxnChg>
        <pc:cxnChg chg="add">
          <ac:chgData name="Ricardo Hall" userId="3aa59f7c-28bf-4568-8368-c876d9bcf72d" providerId="ADAL" clId="{A5E2547C-CE38-43AC-A2A3-943F54199855}" dt="2025-12-15T15:10:10.725" v="1520" actId="26606"/>
          <ac:cxnSpMkLst>
            <pc:docMk/>
            <pc:sldMk cId="837402205" sldId="264"/>
            <ac:cxnSpMk id="226" creationId="{38B72F05-10A2-4D83-96F2-5DDFC587FD9F}"/>
          </ac:cxnSpMkLst>
        </pc:cxnChg>
      </pc:sldChg>
      <pc:sldChg chg="addSp delSp modSp mod modTransition setBg addAnim delAnim modAnim">
        <pc:chgData name="Ricardo Hall" userId="3aa59f7c-28bf-4568-8368-c876d9bcf72d" providerId="ADAL" clId="{A5E2547C-CE38-43AC-A2A3-943F54199855}" dt="2025-12-17T17:32:26.568" v="2318"/>
        <pc:sldMkLst>
          <pc:docMk/>
          <pc:sldMk cId="821088003" sldId="276"/>
        </pc:sldMkLst>
        <pc:spChg chg="add mod">
          <ac:chgData name="Ricardo Hall" userId="3aa59f7c-28bf-4568-8368-c876d9bcf72d" providerId="ADAL" clId="{A5E2547C-CE38-43AC-A2A3-943F54199855}" dt="2025-12-17T14:48:32.606" v="1915" actId="1076"/>
          <ac:spMkLst>
            <pc:docMk/>
            <pc:sldMk cId="821088003" sldId="276"/>
            <ac:spMk id="2" creationId="{5BC5B364-9D33-E585-A4E8-8EBF1F3CB3EF}"/>
          </ac:spMkLst>
        </pc:spChg>
        <pc:spChg chg="mod">
          <ac:chgData name="Ricardo Hall" userId="3aa59f7c-28bf-4568-8368-c876d9bcf72d" providerId="ADAL" clId="{A5E2547C-CE38-43AC-A2A3-943F54199855}" dt="2025-12-17T14:48:48.981" v="1932" actId="1036"/>
          <ac:spMkLst>
            <pc:docMk/>
            <pc:sldMk cId="821088003" sldId="276"/>
            <ac:spMk id="3" creationId="{A0034E89-1952-5288-08A0-70A4A73BE39E}"/>
          </ac:spMkLst>
        </pc:spChg>
        <pc:spChg chg="add del">
          <ac:chgData name="Ricardo Hall" userId="3aa59f7c-28bf-4568-8368-c876d9bcf72d" providerId="ADAL" clId="{A5E2547C-CE38-43AC-A2A3-943F54199855}" dt="2025-12-12T17:57:24.042" v="162" actId="26606"/>
          <ac:spMkLst>
            <pc:docMk/>
            <pc:sldMk cId="821088003" sldId="276"/>
            <ac:spMk id="36" creationId="{82950D9A-4705-4314-961A-4F88B2CE412D}"/>
          </ac:spMkLst>
        </pc:spChg>
        <pc:spChg chg="add del">
          <ac:chgData name="Ricardo Hall" userId="3aa59f7c-28bf-4568-8368-c876d9bcf72d" providerId="ADAL" clId="{A5E2547C-CE38-43AC-A2A3-943F54199855}" dt="2025-12-12T17:57:24.042" v="162" actId="26606"/>
          <ac:spMkLst>
            <pc:docMk/>
            <pc:sldMk cId="821088003" sldId="276"/>
            <ac:spMk id="38" creationId="{B13969F2-ED52-4E5C-B3FC-01E01B8B9FBC}"/>
          </ac:spMkLst>
        </pc:spChg>
        <pc:picChg chg="mod">
          <ac:chgData name="Ricardo Hall" userId="3aa59f7c-28bf-4568-8368-c876d9bcf72d" providerId="ADAL" clId="{A5E2547C-CE38-43AC-A2A3-943F54199855}" dt="2025-12-15T15:21:00.725" v="1599" actId="14826"/>
          <ac:picMkLst>
            <pc:docMk/>
            <pc:sldMk cId="821088003" sldId="276"/>
            <ac:picMk id="17" creationId="{4D6EE8D1-247A-B95F-BD1A-A2D76964CF34}"/>
          </ac:picMkLst>
        </pc:pic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22" creationId="{4436E0F2-A64B-471E-93C0-8DFE08CC57C8}"/>
          </ac:cxnSpMkLst>
        </pc:cxn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24" creationId="{DC1E3AB1-2A8C-4607-9FAE-D8BDB280FE1A}"/>
          </ac:cxnSpMkLst>
        </pc:cxn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26" creationId="{26D66059-832F-40B6-A35F-F56C8F38A1E7}"/>
          </ac:cxnSpMkLst>
        </pc:cxn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28" creationId="{A515E2ED-7EA9-448D-83FA-54C3DF9723BD}"/>
          </ac:cxnSpMkLst>
        </pc:cxn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30" creationId="{20595356-EABD-4767-AC9D-EA21FF115EC0}"/>
          </ac:cxnSpMkLst>
        </pc:cxnChg>
        <pc:cxnChg chg="add">
          <ac:chgData name="Ricardo Hall" userId="3aa59f7c-28bf-4568-8368-c876d9bcf72d" providerId="ADAL" clId="{A5E2547C-CE38-43AC-A2A3-943F54199855}" dt="2025-12-12T17:53:44.018" v="145" actId="26606"/>
          <ac:cxnSpMkLst>
            <pc:docMk/>
            <pc:sldMk cId="821088003" sldId="276"/>
            <ac:cxnSpMk id="32" creationId="{28CD9F06-9628-469C-B788-A894E3E08281}"/>
          </ac:cxnSpMkLst>
        </pc:cxnChg>
        <pc:cxnChg chg="add del">
          <ac:chgData name="Ricardo Hall" userId="3aa59f7c-28bf-4568-8368-c876d9bcf72d" providerId="ADAL" clId="{A5E2547C-CE38-43AC-A2A3-943F54199855}" dt="2025-12-12T17:57:24.042" v="162" actId="26606"/>
          <ac:cxnSpMkLst>
            <pc:docMk/>
            <pc:sldMk cId="821088003" sldId="276"/>
            <ac:cxnSpMk id="34" creationId="{8550A431-0B61-421B-B4B7-24C0CFF0F938}"/>
          </ac:cxnSpMkLst>
        </pc:cxnChg>
        <pc:cxnChg chg="add del">
          <ac:chgData name="Ricardo Hall" userId="3aa59f7c-28bf-4568-8368-c876d9bcf72d" providerId="ADAL" clId="{A5E2547C-CE38-43AC-A2A3-943F54199855}" dt="2025-12-12T17:57:24.042" v="162" actId="26606"/>
          <ac:cxnSpMkLst>
            <pc:docMk/>
            <pc:sldMk cId="821088003" sldId="276"/>
            <ac:cxnSpMk id="40" creationId="{13AC671C-E66F-43C5-A66A-C477339DD232}"/>
          </ac:cxnSpMkLst>
        </pc:cxnChg>
      </pc:sldChg>
      <pc:sldChg chg="addSp delSp modSp add del mod ord modTransition modAnim">
        <pc:chgData name="Ricardo Hall" userId="3aa59f7c-28bf-4568-8368-c876d9bcf72d" providerId="ADAL" clId="{A5E2547C-CE38-43AC-A2A3-943F54199855}" dt="2025-12-17T17:32:26.568" v="2318"/>
        <pc:sldMkLst>
          <pc:docMk/>
          <pc:sldMk cId="4242039281" sldId="283"/>
        </pc:sldMkLst>
        <pc:spChg chg="mod">
          <ac:chgData name="Ricardo Hall" userId="3aa59f7c-28bf-4568-8368-c876d9bcf72d" providerId="ADAL" clId="{A5E2547C-CE38-43AC-A2A3-943F54199855}" dt="2025-12-15T14:55:55.076" v="1421" actId="108"/>
          <ac:spMkLst>
            <pc:docMk/>
            <pc:sldMk cId="4242039281" sldId="283"/>
            <ac:spMk id="2" creationId="{954ABE40-AA00-F366-A36A-B3F1AADBF025}"/>
          </ac:spMkLst>
        </pc:spChg>
        <pc:spChg chg="mod">
          <ac:chgData name="Ricardo Hall" userId="3aa59f7c-28bf-4568-8368-c876d9bcf72d" providerId="ADAL" clId="{A5E2547C-CE38-43AC-A2A3-943F54199855}" dt="2025-12-15T14:56:18.594" v="1423" actId="1076"/>
          <ac:spMkLst>
            <pc:docMk/>
            <pc:sldMk cId="4242039281" sldId="283"/>
            <ac:spMk id="3" creationId="{72446868-83F0-CEEF-5E60-6D55C93B523F}"/>
          </ac:spMkLst>
        </pc:spChg>
        <pc:spChg chg="add">
          <ac:chgData name="Ricardo Hall" userId="3aa59f7c-28bf-4568-8368-c876d9bcf72d" providerId="ADAL" clId="{A5E2547C-CE38-43AC-A2A3-943F54199855}" dt="2025-12-15T14:54:12.610" v="1392" actId="26606"/>
          <ac:spMkLst>
            <pc:docMk/>
            <pc:sldMk cId="4242039281" sldId="283"/>
            <ac:spMk id="96" creationId="{BC88933B-CFB2-4662-9CA9-2C1E08385BA5}"/>
          </ac:spMkLst>
        </pc:spChg>
        <pc:spChg chg="add">
          <ac:chgData name="Ricardo Hall" userId="3aa59f7c-28bf-4568-8368-c876d9bcf72d" providerId="ADAL" clId="{A5E2547C-CE38-43AC-A2A3-943F54199855}" dt="2025-12-15T14:54:12.610" v="1392" actId="26606"/>
          <ac:spMkLst>
            <pc:docMk/>
            <pc:sldMk cId="4242039281" sldId="283"/>
            <ac:spMk id="98" creationId="{F909EEE1-52DB-4A86-AFCE-CCE9041848D1}"/>
          </ac:spMkLst>
        </pc:spChg>
        <pc:picChg chg="mod">
          <ac:chgData name="Ricardo Hall" userId="3aa59f7c-28bf-4568-8368-c876d9bcf72d" providerId="ADAL" clId="{A5E2547C-CE38-43AC-A2A3-943F54199855}" dt="2025-12-15T14:54:12.610" v="1392" actId="26606"/>
          <ac:picMkLst>
            <pc:docMk/>
            <pc:sldMk cId="4242039281" sldId="283"/>
            <ac:picMk id="43" creationId="{9100BC91-12A3-DE75-3F38-9C17D39DC5E7}"/>
          </ac:picMkLst>
        </pc:picChg>
        <pc:cxnChg chg="add">
          <ac:chgData name="Ricardo Hall" userId="3aa59f7c-28bf-4568-8368-c876d9bcf72d" providerId="ADAL" clId="{A5E2547C-CE38-43AC-A2A3-943F54199855}" dt="2025-12-15T14:54:12.610" v="1392" actId="26606"/>
          <ac:cxnSpMkLst>
            <pc:docMk/>
            <pc:sldMk cId="4242039281" sldId="283"/>
            <ac:cxnSpMk id="82" creationId="{4436E0F2-A64B-471E-93C0-8DFE08CC57C8}"/>
          </ac:cxnSpMkLst>
        </pc:cxnChg>
        <pc:cxnChg chg="add">
          <ac:chgData name="Ricardo Hall" userId="3aa59f7c-28bf-4568-8368-c876d9bcf72d" providerId="ADAL" clId="{A5E2547C-CE38-43AC-A2A3-943F54199855}" dt="2025-12-15T14:54:12.610" v="1392" actId="26606"/>
          <ac:cxnSpMkLst>
            <pc:docMk/>
            <pc:sldMk cId="4242039281" sldId="283"/>
            <ac:cxnSpMk id="92" creationId="{28CD9F06-9628-469C-B788-A894E3E08281}"/>
          </ac:cxnSpMkLst>
        </pc:cxnChg>
      </pc:sldChg>
      <pc:sldChg chg="addSp modSp mod modTransition">
        <pc:chgData name="Ricardo Hall" userId="3aa59f7c-28bf-4568-8368-c876d9bcf72d" providerId="ADAL" clId="{A5E2547C-CE38-43AC-A2A3-943F54199855}" dt="2025-12-17T17:32:26.568" v="2318"/>
        <pc:sldMkLst>
          <pc:docMk/>
          <pc:sldMk cId="3078994387" sldId="289"/>
        </pc:sldMkLst>
        <pc:spChg chg="mod">
          <ac:chgData name="Ricardo Hall" userId="3aa59f7c-28bf-4568-8368-c876d9bcf72d" providerId="ADAL" clId="{A5E2547C-CE38-43AC-A2A3-943F54199855}" dt="2025-12-12T18:55:45.971" v="960" actId="1076"/>
          <ac:spMkLst>
            <pc:docMk/>
            <pc:sldMk cId="3078994387" sldId="289"/>
            <ac:spMk id="8" creationId="{242A62A2-1B26-C80D-0433-4ACC059B6EFE}"/>
          </ac:spMkLst>
        </pc:spChg>
        <pc:spChg chg="add mod">
          <ac:chgData name="Ricardo Hall" userId="3aa59f7c-28bf-4568-8368-c876d9bcf72d" providerId="ADAL" clId="{A5E2547C-CE38-43AC-A2A3-943F54199855}" dt="2025-12-12T18:56:22.063" v="977" actId="1076"/>
          <ac:spMkLst>
            <pc:docMk/>
            <pc:sldMk cId="3078994387" sldId="289"/>
            <ac:spMk id="13" creationId="{B0AB4419-20D1-2EAD-46BC-7E7C4D959AAA}"/>
          </ac:spMkLst>
        </pc:spChg>
        <pc:picChg chg="mod">
          <ac:chgData name="Ricardo Hall" userId="3aa59f7c-28bf-4568-8368-c876d9bcf72d" providerId="ADAL" clId="{A5E2547C-CE38-43AC-A2A3-943F54199855}" dt="2025-12-12T19:15:51.174" v="1159" actId="1076"/>
          <ac:picMkLst>
            <pc:docMk/>
            <pc:sldMk cId="3078994387" sldId="289"/>
            <ac:picMk id="5" creationId="{52B14478-E52C-D3DE-1415-5B64BDDE20C0}"/>
          </ac:picMkLst>
        </pc:picChg>
      </pc:sldChg>
      <pc:sldChg chg="addSp delSp modSp add mod modTransition addAnim delAnim modAnim">
        <pc:chgData name="Ricardo Hall" userId="3aa59f7c-28bf-4568-8368-c876d9bcf72d" providerId="ADAL" clId="{A5E2547C-CE38-43AC-A2A3-943F54199855}" dt="2025-12-17T17:32:26.568" v="2318"/>
        <pc:sldMkLst>
          <pc:docMk/>
          <pc:sldMk cId="1234316368" sldId="290"/>
        </pc:sldMkLst>
        <pc:spChg chg="add del mod ord">
          <ac:chgData name="Ricardo Hall" userId="3aa59f7c-28bf-4568-8368-c876d9bcf72d" providerId="ADAL" clId="{A5E2547C-CE38-43AC-A2A3-943F54199855}" dt="2025-12-15T15:22:32.253" v="1608" actId="26606"/>
          <ac:spMkLst>
            <pc:docMk/>
            <pc:sldMk cId="1234316368" sldId="290"/>
            <ac:spMk id="2" creationId="{3EEB2D93-2078-F76D-5C95-8A71A38A6F56}"/>
          </ac:spMkLst>
        </pc:spChg>
        <pc:spChg chg="add">
          <ac:chgData name="Ricardo Hall" userId="3aa59f7c-28bf-4568-8368-c876d9bcf72d" providerId="ADAL" clId="{A5E2547C-CE38-43AC-A2A3-943F54199855}" dt="2025-12-15T15:22:32.253" v="1608" actId="26606"/>
          <ac:spMkLst>
            <pc:docMk/>
            <pc:sldMk cId="1234316368" sldId="290"/>
            <ac:spMk id="301" creationId="{BC88933B-CFB2-4662-9CA9-2C1E08385BA5}"/>
          </ac:spMkLst>
        </pc:spChg>
        <pc:spChg chg="add">
          <ac:chgData name="Ricardo Hall" userId="3aa59f7c-28bf-4568-8368-c876d9bcf72d" providerId="ADAL" clId="{A5E2547C-CE38-43AC-A2A3-943F54199855}" dt="2025-12-15T15:22:32.253" v="1608" actId="26606"/>
          <ac:spMkLst>
            <pc:docMk/>
            <pc:sldMk cId="1234316368" sldId="290"/>
            <ac:spMk id="303" creationId="{F909EEE1-52DB-4A86-AFCE-CCE9041848D1}"/>
          </ac:spMkLst>
        </pc:spChg>
        <pc:picChg chg="add del mod ord">
          <ac:chgData name="Ricardo Hall" userId="3aa59f7c-28bf-4568-8368-c876d9bcf72d" providerId="ADAL" clId="{A5E2547C-CE38-43AC-A2A3-943F54199855}" dt="2025-12-15T15:22:37.676" v="1609" actId="27614"/>
          <ac:picMkLst>
            <pc:docMk/>
            <pc:sldMk cId="1234316368" sldId="290"/>
            <ac:picMk id="43" creationId="{A107749F-BAAF-DBE6-291B-6E48E1B67FDE}"/>
          </ac:picMkLst>
        </pc:picChg>
        <pc:cxnChg chg="add">
          <ac:chgData name="Ricardo Hall" userId="3aa59f7c-28bf-4568-8368-c876d9bcf72d" providerId="ADAL" clId="{A5E2547C-CE38-43AC-A2A3-943F54199855}" dt="2025-12-15T15:22:32.253" v="1608" actId="26606"/>
          <ac:cxnSpMkLst>
            <pc:docMk/>
            <pc:sldMk cId="1234316368" sldId="290"/>
            <ac:cxnSpMk id="293" creationId="{A515E2ED-7EA9-448D-83FA-54C3DF9723BD}"/>
          </ac:cxnSpMkLst>
        </pc:cxnChg>
        <pc:cxnChg chg="add">
          <ac:chgData name="Ricardo Hall" userId="3aa59f7c-28bf-4568-8368-c876d9bcf72d" providerId="ADAL" clId="{A5E2547C-CE38-43AC-A2A3-943F54199855}" dt="2025-12-15T15:22:32.253" v="1608" actId="26606"/>
          <ac:cxnSpMkLst>
            <pc:docMk/>
            <pc:sldMk cId="1234316368" sldId="290"/>
            <ac:cxnSpMk id="299" creationId="{8550A431-0B61-421B-B4B7-24C0CFF0F938}"/>
          </ac:cxnSpMkLst>
        </pc:cxnChg>
        <pc:cxnChg chg="add">
          <ac:chgData name="Ricardo Hall" userId="3aa59f7c-28bf-4568-8368-c876d9bcf72d" providerId="ADAL" clId="{A5E2547C-CE38-43AC-A2A3-943F54199855}" dt="2025-12-15T15:22:32.253" v="1608" actId="26606"/>
          <ac:cxnSpMkLst>
            <pc:docMk/>
            <pc:sldMk cId="1234316368" sldId="290"/>
            <ac:cxnSpMk id="305" creationId="{326FE4BA-3BD1-4AB3-A3EB-39FF16D96403}"/>
          </ac:cxnSpMkLst>
        </pc:cxnChg>
      </pc:sldChg>
      <pc:sldChg chg="addSp delSp modSp add mod modTransition">
        <pc:chgData name="Ricardo Hall" userId="3aa59f7c-28bf-4568-8368-c876d9bcf72d" providerId="ADAL" clId="{A5E2547C-CE38-43AC-A2A3-943F54199855}" dt="2025-12-17T17:32:26.568" v="2318"/>
        <pc:sldMkLst>
          <pc:docMk/>
          <pc:sldMk cId="3785894660" sldId="291"/>
        </pc:sldMkLst>
        <pc:spChg chg="add mod">
          <ac:chgData name="Ricardo Hall" userId="3aa59f7c-28bf-4568-8368-c876d9bcf72d" providerId="ADAL" clId="{A5E2547C-CE38-43AC-A2A3-943F54199855}" dt="2025-12-17T14:49:51.186" v="1957" actId="1035"/>
          <ac:spMkLst>
            <pc:docMk/>
            <pc:sldMk cId="3785894660" sldId="291"/>
            <ac:spMk id="2" creationId="{DF870623-20E7-993F-515E-35C556768788}"/>
          </ac:spMkLst>
        </pc:spChg>
        <pc:spChg chg="mod">
          <ac:chgData name="Ricardo Hall" userId="3aa59f7c-28bf-4568-8368-c876d9bcf72d" providerId="ADAL" clId="{A5E2547C-CE38-43AC-A2A3-943F54199855}" dt="2025-12-17T14:49:56.704" v="1971" actId="1036"/>
          <ac:spMkLst>
            <pc:docMk/>
            <pc:sldMk cId="3785894660" sldId="291"/>
            <ac:spMk id="3" creationId="{2DC90C14-3170-FC05-7E5E-315973CD2ABD}"/>
          </ac:spMkLst>
        </pc:spChg>
        <pc:spChg chg="add">
          <ac:chgData name="Ricardo Hall" userId="3aa59f7c-28bf-4568-8368-c876d9bcf72d" providerId="ADAL" clId="{A5E2547C-CE38-43AC-A2A3-943F54199855}" dt="2025-12-12T18:02:16.587" v="278" actId="26606"/>
          <ac:spMkLst>
            <pc:docMk/>
            <pc:sldMk cId="3785894660" sldId="291"/>
            <ac:spMk id="73" creationId="{BC88933B-CFB2-4662-9CA9-2C1E08385BA5}"/>
          </ac:spMkLst>
        </pc:spChg>
        <pc:spChg chg="add">
          <ac:chgData name="Ricardo Hall" userId="3aa59f7c-28bf-4568-8368-c876d9bcf72d" providerId="ADAL" clId="{A5E2547C-CE38-43AC-A2A3-943F54199855}" dt="2025-12-12T18:02:16.587" v="278" actId="26606"/>
          <ac:spMkLst>
            <pc:docMk/>
            <pc:sldMk cId="3785894660" sldId="291"/>
            <ac:spMk id="74" creationId="{F909EEE1-52DB-4A86-AFCE-CCE9041848D1}"/>
          </ac:spMkLst>
        </pc:spChg>
        <pc:picChg chg="mod">
          <ac:chgData name="Ricardo Hall" userId="3aa59f7c-28bf-4568-8368-c876d9bcf72d" providerId="ADAL" clId="{A5E2547C-CE38-43AC-A2A3-943F54199855}" dt="2025-12-15T15:02:12.859" v="1500" actId="14826"/>
          <ac:picMkLst>
            <pc:docMk/>
            <pc:sldMk cId="3785894660" sldId="291"/>
            <ac:picMk id="17" creationId="{34F11DF9-0432-6628-4EEC-07038C6F572B}"/>
          </ac:picMkLst>
        </pc:picChg>
        <pc:cxnChg chg="add">
          <ac:chgData name="Ricardo Hall" userId="3aa59f7c-28bf-4568-8368-c876d9bcf72d" providerId="ADAL" clId="{A5E2547C-CE38-43AC-A2A3-943F54199855}" dt="2025-12-12T18:02:16.587" v="278" actId="26606"/>
          <ac:cxnSpMkLst>
            <pc:docMk/>
            <pc:sldMk cId="3785894660" sldId="291"/>
            <ac:cxnSpMk id="69" creationId="{A515E2ED-7EA9-448D-83FA-54C3DF9723BD}"/>
          </ac:cxnSpMkLst>
        </pc:cxnChg>
        <pc:cxnChg chg="add">
          <ac:chgData name="Ricardo Hall" userId="3aa59f7c-28bf-4568-8368-c876d9bcf72d" providerId="ADAL" clId="{A5E2547C-CE38-43AC-A2A3-943F54199855}" dt="2025-12-12T18:02:16.587" v="278" actId="26606"/>
          <ac:cxnSpMkLst>
            <pc:docMk/>
            <pc:sldMk cId="3785894660" sldId="291"/>
            <ac:cxnSpMk id="72" creationId="{8550A431-0B61-421B-B4B7-24C0CFF0F938}"/>
          </ac:cxnSpMkLst>
        </pc:cxnChg>
      </pc:sldChg>
      <pc:sldChg chg="add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550160410" sldId="292"/>
        </pc:sldMkLst>
        <pc:spChg chg="mod">
          <ac:chgData name="Ricardo Hall" userId="3aa59f7c-28bf-4568-8368-c876d9bcf72d" providerId="ADAL" clId="{A5E2547C-CE38-43AC-A2A3-943F54199855}" dt="2025-12-17T14:52:31.078" v="1993" actId="1076"/>
          <ac:spMkLst>
            <pc:docMk/>
            <pc:sldMk cId="550160410" sldId="292"/>
            <ac:spMk id="3" creationId="{E893306A-87F7-ED6F-CE12-96DFD7D3D083}"/>
          </ac:spMkLst>
        </pc:spChg>
        <pc:spChg chg="add mod">
          <ac:chgData name="Ricardo Hall" userId="3aa59f7c-28bf-4568-8368-c876d9bcf72d" providerId="ADAL" clId="{A5E2547C-CE38-43AC-A2A3-943F54199855}" dt="2025-12-17T14:52:41.222" v="1998" actId="1036"/>
          <ac:spMkLst>
            <pc:docMk/>
            <pc:sldMk cId="550160410" sldId="292"/>
            <ac:spMk id="4" creationId="{21F848AA-7236-FB18-20C9-4F487DD4142D}"/>
          </ac:spMkLst>
        </pc:spChg>
        <pc:picChg chg="mod">
          <ac:chgData name="Ricardo Hall" userId="3aa59f7c-28bf-4568-8368-c876d9bcf72d" providerId="ADAL" clId="{A5E2547C-CE38-43AC-A2A3-943F54199855}" dt="2025-12-12T18:15:24.258" v="380" actId="14826"/>
          <ac:picMkLst>
            <pc:docMk/>
            <pc:sldMk cId="550160410" sldId="292"/>
            <ac:picMk id="17" creationId="{5952C023-D780-5EBB-0789-B24E789FE75E}"/>
          </ac:picMkLst>
        </pc:picChg>
      </pc:sldChg>
      <pc:sldChg chg="addSp del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3754393821" sldId="293"/>
        </pc:sldMkLst>
        <pc:spChg chg="mod">
          <ac:chgData name="Ricardo Hall" userId="3aa59f7c-28bf-4568-8368-c876d9bcf72d" providerId="ADAL" clId="{A5E2547C-CE38-43AC-A2A3-943F54199855}" dt="2025-12-17T14:54:25.828" v="2017" actId="1076"/>
          <ac:spMkLst>
            <pc:docMk/>
            <pc:sldMk cId="3754393821" sldId="293"/>
            <ac:spMk id="3" creationId="{A7053230-65AE-E46C-EB5C-602F44BD0B6F}"/>
          </ac:spMkLst>
        </pc:spChg>
        <pc:spChg chg="add mod">
          <ac:chgData name="Ricardo Hall" userId="3aa59f7c-28bf-4568-8368-c876d9bcf72d" providerId="ADAL" clId="{A5E2547C-CE38-43AC-A2A3-943F54199855}" dt="2025-12-17T14:54:16.513" v="2013" actId="14100"/>
          <ac:spMkLst>
            <pc:docMk/>
            <pc:sldMk cId="3754393821" sldId="293"/>
            <ac:spMk id="4" creationId="{86CFAA04-F391-8C9C-8330-60E9734E221F}"/>
          </ac:spMkLst>
        </pc:spChg>
        <pc:picChg chg="add del mod">
          <ac:chgData name="Ricardo Hall" userId="3aa59f7c-28bf-4568-8368-c876d9bcf72d" providerId="ADAL" clId="{A5E2547C-CE38-43AC-A2A3-943F54199855}" dt="2025-12-12T18:22:53.603" v="399" actId="14826"/>
          <ac:picMkLst>
            <pc:docMk/>
            <pc:sldMk cId="3754393821" sldId="293"/>
            <ac:picMk id="17" creationId="{1235E28A-91EA-AEC5-2D32-5D310BE3ACBC}"/>
          </ac:picMkLst>
        </pc:picChg>
      </pc:sldChg>
      <pc:sldChg chg="add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2112859222" sldId="294"/>
        </pc:sldMkLst>
        <pc:spChg chg="mod">
          <ac:chgData name="Ricardo Hall" userId="3aa59f7c-28bf-4568-8368-c876d9bcf72d" providerId="ADAL" clId="{A5E2547C-CE38-43AC-A2A3-943F54199855}" dt="2025-12-17T14:55:42.993" v="2030" actId="1076"/>
          <ac:spMkLst>
            <pc:docMk/>
            <pc:sldMk cId="2112859222" sldId="294"/>
            <ac:spMk id="3" creationId="{AB34E613-F34B-D1F1-0194-F80636DEF2ED}"/>
          </ac:spMkLst>
        </pc:spChg>
        <pc:spChg chg="add mod">
          <ac:chgData name="Ricardo Hall" userId="3aa59f7c-28bf-4568-8368-c876d9bcf72d" providerId="ADAL" clId="{A5E2547C-CE38-43AC-A2A3-943F54199855}" dt="2025-12-17T14:55:52.314" v="2032" actId="114"/>
          <ac:spMkLst>
            <pc:docMk/>
            <pc:sldMk cId="2112859222" sldId="294"/>
            <ac:spMk id="4" creationId="{E271ED78-EFB3-7306-CD0D-B1EDFFF78E0F}"/>
          </ac:spMkLst>
        </pc:spChg>
        <pc:picChg chg="mod">
          <ac:chgData name="Ricardo Hall" userId="3aa59f7c-28bf-4568-8368-c876d9bcf72d" providerId="ADAL" clId="{A5E2547C-CE38-43AC-A2A3-943F54199855}" dt="2025-12-15T19:53:04.746" v="1644" actId="14826"/>
          <ac:picMkLst>
            <pc:docMk/>
            <pc:sldMk cId="2112859222" sldId="294"/>
            <ac:picMk id="17" creationId="{9C36DC6C-5FDC-A01B-558A-DD3F361B6B4C}"/>
          </ac:picMkLst>
        </pc:picChg>
      </pc:sldChg>
      <pc:sldChg chg="add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3438596707" sldId="295"/>
        </pc:sldMkLst>
        <pc:spChg chg="mod">
          <ac:chgData name="Ricardo Hall" userId="3aa59f7c-28bf-4568-8368-c876d9bcf72d" providerId="ADAL" clId="{A5E2547C-CE38-43AC-A2A3-943F54199855}" dt="2025-12-17T14:56:55.187" v="2044" actId="6549"/>
          <ac:spMkLst>
            <pc:docMk/>
            <pc:sldMk cId="3438596707" sldId="295"/>
            <ac:spMk id="3" creationId="{F6DAB6A0-B843-5EC6-B294-6BA7FC3D1FE1}"/>
          </ac:spMkLst>
        </pc:spChg>
        <pc:spChg chg="add mod">
          <ac:chgData name="Ricardo Hall" userId="3aa59f7c-28bf-4568-8368-c876d9bcf72d" providerId="ADAL" clId="{A5E2547C-CE38-43AC-A2A3-943F54199855}" dt="2025-12-17T14:57:25.017" v="2045" actId="1076"/>
          <ac:spMkLst>
            <pc:docMk/>
            <pc:sldMk cId="3438596707" sldId="295"/>
            <ac:spMk id="4" creationId="{2486FCFE-C021-2748-D35B-96FA4C946E34}"/>
          </ac:spMkLst>
        </pc:spChg>
        <pc:picChg chg="mod">
          <ac:chgData name="Ricardo Hall" userId="3aa59f7c-28bf-4568-8368-c876d9bcf72d" providerId="ADAL" clId="{A5E2547C-CE38-43AC-A2A3-943F54199855}" dt="2025-12-12T18:30:23.090" v="432" actId="14826"/>
          <ac:picMkLst>
            <pc:docMk/>
            <pc:sldMk cId="3438596707" sldId="295"/>
            <ac:picMk id="17" creationId="{B93631E9-7B46-23B1-CD81-1425CC41CB47}"/>
          </ac:picMkLst>
        </pc:picChg>
      </pc:sldChg>
      <pc:sldChg chg="addSp delSp modSp add mod ord modTransition modAnim">
        <pc:chgData name="Ricardo Hall" userId="3aa59f7c-28bf-4568-8368-c876d9bcf72d" providerId="ADAL" clId="{A5E2547C-CE38-43AC-A2A3-943F54199855}" dt="2025-12-17T17:32:26.568" v="2318"/>
        <pc:sldMkLst>
          <pc:docMk/>
          <pc:sldMk cId="44069999" sldId="296"/>
        </pc:sldMkLst>
        <pc:spChg chg="mod">
          <ac:chgData name="Ricardo Hall" userId="3aa59f7c-28bf-4568-8368-c876d9bcf72d" providerId="ADAL" clId="{A5E2547C-CE38-43AC-A2A3-943F54199855}" dt="2025-12-17T15:22:14.119" v="2316" actId="20577"/>
          <ac:spMkLst>
            <pc:docMk/>
            <pc:sldMk cId="44069999" sldId="296"/>
            <ac:spMk id="3" creationId="{F190E9DD-12B0-5629-33B7-6FD1748527F8}"/>
          </ac:spMkLst>
        </pc:spChg>
        <pc:spChg chg="add mod">
          <ac:chgData name="Ricardo Hall" userId="3aa59f7c-28bf-4568-8368-c876d9bcf72d" providerId="ADAL" clId="{A5E2547C-CE38-43AC-A2A3-943F54199855}" dt="2025-12-17T15:08:38.466" v="2195" actId="1076"/>
          <ac:spMkLst>
            <pc:docMk/>
            <pc:sldMk cId="44069999" sldId="296"/>
            <ac:spMk id="4" creationId="{14C7F8EB-4B55-B585-DDCF-2583348C49C6}"/>
          </ac:spMkLst>
        </pc:spChg>
        <pc:spChg chg="add">
          <ac:chgData name="Ricardo Hall" userId="3aa59f7c-28bf-4568-8368-c876d9bcf72d" providerId="ADAL" clId="{A5E2547C-CE38-43AC-A2A3-943F54199855}" dt="2025-12-12T18:32:51.061" v="461" actId="26606"/>
          <ac:spMkLst>
            <pc:docMk/>
            <pc:sldMk cId="44069999" sldId="296"/>
            <ac:spMk id="84" creationId="{82950D9A-4705-4314-961A-4F88B2CE412D}"/>
          </ac:spMkLst>
        </pc:spChg>
        <pc:picChg chg="mod">
          <ac:chgData name="Ricardo Hall" userId="3aa59f7c-28bf-4568-8368-c876d9bcf72d" providerId="ADAL" clId="{A5E2547C-CE38-43AC-A2A3-943F54199855}" dt="2025-12-12T18:37:55.809" v="510" actId="14826"/>
          <ac:picMkLst>
            <pc:docMk/>
            <pc:sldMk cId="44069999" sldId="296"/>
            <ac:picMk id="17" creationId="{F4D8E34C-0F70-C86D-3B62-43AA0513D82F}"/>
          </ac:picMkLst>
        </pc:picChg>
        <pc:cxnChg chg="add">
          <ac:chgData name="Ricardo Hall" userId="3aa59f7c-28bf-4568-8368-c876d9bcf72d" providerId="ADAL" clId="{A5E2547C-CE38-43AC-A2A3-943F54199855}" dt="2025-12-12T18:32:51.061" v="461" actId="26606"/>
          <ac:cxnSpMkLst>
            <pc:docMk/>
            <pc:sldMk cId="44069999" sldId="296"/>
            <ac:cxnSpMk id="81" creationId="{20595356-EABD-4767-AC9D-EA21FF115EC0}"/>
          </ac:cxnSpMkLst>
        </pc:cxnChg>
        <pc:cxnChg chg="add">
          <ac:chgData name="Ricardo Hall" userId="3aa59f7c-28bf-4568-8368-c876d9bcf72d" providerId="ADAL" clId="{A5E2547C-CE38-43AC-A2A3-943F54199855}" dt="2025-12-12T18:32:51.061" v="461" actId="26606"/>
          <ac:cxnSpMkLst>
            <pc:docMk/>
            <pc:sldMk cId="44069999" sldId="296"/>
            <ac:cxnSpMk id="85" creationId="{13AC671C-E66F-43C5-A66A-C477339DD232}"/>
          </ac:cxnSpMkLst>
        </pc:cxnChg>
        <pc:cxnChg chg="add">
          <ac:chgData name="Ricardo Hall" userId="3aa59f7c-28bf-4568-8368-c876d9bcf72d" providerId="ADAL" clId="{A5E2547C-CE38-43AC-A2A3-943F54199855}" dt="2025-12-12T18:32:51.061" v="461" actId="26606"/>
          <ac:cxnSpMkLst>
            <pc:docMk/>
            <pc:sldMk cId="44069999" sldId="296"/>
            <ac:cxnSpMk id="86" creationId="{EEE10AC2-20ED-4628-9A8E-14F8437B55CB}"/>
          </ac:cxnSpMkLst>
        </pc:cxnChg>
      </pc:sldChg>
      <pc:sldChg chg="delSp modSp add mod modTransition setBg modAnim delDesignElem">
        <pc:chgData name="Ricardo Hall" userId="3aa59f7c-28bf-4568-8368-c876d9bcf72d" providerId="ADAL" clId="{A5E2547C-CE38-43AC-A2A3-943F54199855}" dt="2025-12-17T17:32:26.568" v="2318"/>
        <pc:sldMkLst>
          <pc:docMk/>
          <pc:sldMk cId="205384048" sldId="298"/>
        </pc:sldMkLst>
        <pc:spChg chg="mod">
          <ac:chgData name="Ricardo Hall" userId="3aa59f7c-28bf-4568-8368-c876d9bcf72d" providerId="ADAL" clId="{A5E2547C-CE38-43AC-A2A3-943F54199855}" dt="2025-12-15T14:57:28.251" v="1480" actId="255"/>
          <ac:spMkLst>
            <pc:docMk/>
            <pc:sldMk cId="205384048" sldId="298"/>
            <ac:spMk id="2" creationId="{739F5F2B-8C50-C696-535B-DF1E1473617D}"/>
          </ac:spMkLst>
        </pc:spChg>
        <pc:spChg chg="mod">
          <ac:chgData name="Ricardo Hall" userId="3aa59f7c-28bf-4568-8368-c876d9bcf72d" providerId="ADAL" clId="{A5E2547C-CE38-43AC-A2A3-943F54199855}" dt="2025-12-12T19:02:01.944" v="1025" actId="404"/>
          <ac:spMkLst>
            <pc:docMk/>
            <pc:sldMk cId="205384048" sldId="298"/>
            <ac:spMk id="3" creationId="{6C34605E-CEEA-344F-32E9-3AE65D11E222}"/>
          </ac:spMkLst>
        </pc:spChg>
        <pc:picChg chg="mod">
          <ac:chgData name="Ricardo Hall" userId="3aa59f7c-28bf-4568-8368-c876d9bcf72d" providerId="ADAL" clId="{A5E2547C-CE38-43AC-A2A3-943F54199855}" dt="2025-12-12T19:02:26.938" v="1031" actId="14826"/>
          <ac:picMkLst>
            <pc:docMk/>
            <pc:sldMk cId="205384048" sldId="298"/>
            <ac:picMk id="43" creationId="{B73E19EC-7140-13F4-3B89-7F3856ADAFD8}"/>
          </ac:picMkLst>
        </pc:picChg>
      </pc:sldChg>
      <pc:sldChg chg="addSp del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3882803210" sldId="299"/>
        </pc:sldMkLst>
        <pc:spChg chg="mod">
          <ac:chgData name="Ricardo Hall" userId="3aa59f7c-28bf-4568-8368-c876d9bcf72d" providerId="ADAL" clId="{A5E2547C-CE38-43AC-A2A3-943F54199855}" dt="2025-12-16T16:42:06.179" v="1774"/>
          <ac:spMkLst>
            <pc:docMk/>
            <pc:sldMk cId="3882803210" sldId="299"/>
            <ac:spMk id="8" creationId="{95254B96-0E84-E11F-DAEB-01CB0632C9BA}"/>
          </ac:spMkLst>
        </pc:spChg>
        <pc:spChg chg="add">
          <ac:chgData name="Ricardo Hall" userId="3aa59f7c-28bf-4568-8368-c876d9bcf72d" providerId="ADAL" clId="{A5E2547C-CE38-43AC-A2A3-943F54199855}" dt="2025-12-15T15:17:49.797" v="1584" actId="26606"/>
          <ac:spMkLst>
            <pc:docMk/>
            <pc:sldMk cId="3882803210" sldId="299"/>
            <ac:spMk id="210" creationId="{7F430E9F-3B61-4A75-9A34-1EF839CC7C11}"/>
          </ac:spMkLst>
        </pc:spChg>
        <pc:spChg chg="add">
          <ac:chgData name="Ricardo Hall" userId="3aa59f7c-28bf-4568-8368-c876d9bcf72d" providerId="ADAL" clId="{A5E2547C-CE38-43AC-A2A3-943F54199855}" dt="2025-12-15T15:17:49.797" v="1584" actId="26606"/>
          <ac:spMkLst>
            <pc:docMk/>
            <pc:sldMk cId="3882803210" sldId="299"/>
            <ac:spMk id="212" creationId="{35A93CC3-99AA-471D-9142-5BD2235D6AF3}"/>
          </ac:spMkLst>
        </pc:spChg>
        <pc:graphicFrameChg chg="mod modGraphic">
          <ac:chgData name="Ricardo Hall" userId="3aa59f7c-28bf-4568-8368-c876d9bcf72d" providerId="ADAL" clId="{A5E2547C-CE38-43AC-A2A3-943F54199855}" dt="2025-12-15T16:00:42.782" v="1610" actId="20577"/>
          <ac:graphicFrameMkLst>
            <pc:docMk/>
            <pc:sldMk cId="3882803210" sldId="299"/>
            <ac:graphicFrameMk id="113" creationId="{BCB04D34-BA64-8B4C-4781-7425899A013E}"/>
          </ac:graphicFrameMkLst>
        </pc:graphicFrameChg>
        <pc:cxnChg chg="add">
          <ac:chgData name="Ricardo Hall" userId="3aa59f7c-28bf-4568-8368-c876d9bcf72d" providerId="ADAL" clId="{A5E2547C-CE38-43AC-A2A3-943F54199855}" dt="2025-12-15T15:17:49.797" v="1584" actId="26606"/>
          <ac:cxnSpMkLst>
            <pc:docMk/>
            <pc:sldMk cId="3882803210" sldId="299"/>
            <ac:cxnSpMk id="198" creationId="{DC1E3AB1-2A8C-4607-9FAE-D8BDB280FE1A}"/>
          </ac:cxnSpMkLst>
        </pc:cxnChg>
        <pc:cxnChg chg="add">
          <ac:chgData name="Ricardo Hall" userId="3aa59f7c-28bf-4568-8368-c876d9bcf72d" providerId="ADAL" clId="{A5E2547C-CE38-43AC-A2A3-943F54199855}" dt="2025-12-15T15:17:49.797" v="1584" actId="26606"/>
          <ac:cxnSpMkLst>
            <pc:docMk/>
            <pc:sldMk cId="3882803210" sldId="299"/>
            <ac:cxnSpMk id="214" creationId="{5D5A1EFF-2E6F-4210-A283-AF9BE5B07CE4}"/>
          </ac:cxnSpMkLst>
        </pc:cxnChg>
      </pc:sldChg>
      <pc:sldChg chg="addSp delSp modSp add mod modTransition">
        <pc:chgData name="Ricardo Hall" userId="3aa59f7c-28bf-4568-8368-c876d9bcf72d" providerId="ADAL" clId="{A5E2547C-CE38-43AC-A2A3-943F54199855}" dt="2025-12-17T17:32:26.568" v="2318"/>
        <pc:sldMkLst>
          <pc:docMk/>
          <pc:sldMk cId="311066335" sldId="300"/>
        </pc:sldMkLst>
        <pc:spChg chg="mod">
          <ac:chgData name="Ricardo Hall" userId="3aa59f7c-28bf-4568-8368-c876d9bcf72d" providerId="ADAL" clId="{A5E2547C-CE38-43AC-A2A3-943F54199855}" dt="2025-12-16T16:42:46.173" v="1787" actId="20577"/>
          <ac:spMkLst>
            <pc:docMk/>
            <pc:sldMk cId="311066335" sldId="300"/>
            <ac:spMk id="8" creationId="{06FF41CF-0834-19BC-015D-2E026CB9DF02}"/>
          </ac:spMkLst>
        </pc:spChg>
        <pc:spChg chg="add">
          <ac:chgData name="Ricardo Hall" userId="3aa59f7c-28bf-4568-8368-c876d9bcf72d" providerId="ADAL" clId="{A5E2547C-CE38-43AC-A2A3-943F54199855}" dt="2025-12-15T15:14:33.393" v="1528" actId="26606"/>
          <ac:spMkLst>
            <pc:docMk/>
            <pc:sldMk cId="311066335" sldId="300"/>
            <ac:spMk id="157" creationId="{A6CA7A60-8DF8-4B78-BFE3-B372B90AB9F5}"/>
          </ac:spMkLst>
        </pc:spChg>
        <pc:graphicFrameChg chg="mod modGraphic">
          <ac:chgData name="Ricardo Hall" userId="3aa59f7c-28bf-4568-8368-c876d9bcf72d" providerId="ADAL" clId="{A5E2547C-CE38-43AC-A2A3-943F54199855}" dt="2025-12-15T19:40:47.048" v="1618" actId="20577"/>
          <ac:graphicFrameMkLst>
            <pc:docMk/>
            <pc:sldMk cId="311066335" sldId="300"/>
            <ac:graphicFrameMk id="113" creationId="{5812AAB8-9629-CA8E-05C1-7BA42B2C4005}"/>
          </ac:graphicFrameMkLst>
        </pc:graphicFrameChg>
        <pc:cxnChg chg="add">
          <ac:chgData name="Ricardo Hall" userId="3aa59f7c-28bf-4568-8368-c876d9bcf72d" providerId="ADAL" clId="{A5E2547C-CE38-43AC-A2A3-943F54199855}" dt="2025-12-15T15:14:33.393" v="1528" actId="26606"/>
          <ac:cxnSpMkLst>
            <pc:docMk/>
            <pc:sldMk cId="311066335" sldId="300"/>
            <ac:cxnSpMk id="155" creationId="{8550A431-0B61-421B-B4B7-24C0CFF0F938}"/>
          </ac:cxnSpMkLst>
        </pc:cxnChg>
        <pc:cxnChg chg="add">
          <ac:chgData name="Ricardo Hall" userId="3aa59f7c-28bf-4568-8368-c876d9bcf72d" providerId="ADAL" clId="{A5E2547C-CE38-43AC-A2A3-943F54199855}" dt="2025-12-15T15:14:33.393" v="1528" actId="26606"/>
          <ac:cxnSpMkLst>
            <pc:docMk/>
            <pc:sldMk cId="311066335" sldId="300"/>
            <ac:cxnSpMk id="159" creationId="{4BCE8AF9-FB73-4BD9-BA50-43BF340CB0EC}"/>
          </ac:cxnSpMkLst>
        </pc:cxnChg>
      </pc:sldChg>
      <pc:sldChg chg="addSp delSp modSp add mod ord modTransition">
        <pc:chgData name="Ricardo Hall" userId="3aa59f7c-28bf-4568-8368-c876d9bcf72d" providerId="ADAL" clId="{A5E2547C-CE38-43AC-A2A3-943F54199855}" dt="2025-12-17T17:32:26.568" v="2318"/>
        <pc:sldMkLst>
          <pc:docMk/>
          <pc:sldMk cId="2500971749" sldId="301"/>
        </pc:sldMkLst>
        <pc:spChg chg="mod">
          <ac:chgData name="Ricardo Hall" userId="3aa59f7c-28bf-4568-8368-c876d9bcf72d" providerId="ADAL" clId="{A5E2547C-CE38-43AC-A2A3-943F54199855}" dt="2025-12-16T16:41:04.128" v="1769"/>
          <ac:spMkLst>
            <pc:docMk/>
            <pc:sldMk cId="2500971749" sldId="301"/>
            <ac:spMk id="8" creationId="{662A3DFB-1804-B7F6-BEE9-6F789710A0AF}"/>
          </ac:spMkLst>
        </pc:spChg>
        <pc:spChg chg="add del">
          <ac:chgData name="Ricardo Hall" userId="3aa59f7c-28bf-4568-8368-c876d9bcf72d" providerId="ADAL" clId="{A5E2547C-CE38-43AC-A2A3-943F54199855}" dt="2025-12-16T15:16:44.617" v="1692" actId="26606"/>
          <ac:spMkLst>
            <pc:docMk/>
            <pc:sldMk cId="2500971749" sldId="301"/>
            <ac:spMk id="210" creationId="{195E474D-404C-67BE-0F1D-19D5738558FE}"/>
          </ac:spMkLst>
        </pc:spChg>
        <pc:spChg chg="add del">
          <ac:chgData name="Ricardo Hall" userId="3aa59f7c-28bf-4568-8368-c876d9bcf72d" providerId="ADAL" clId="{A5E2547C-CE38-43AC-A2A3-943F54199855}" dt="2025-12-16T15:16:44.617" v="1692" actId="26606"/>
          <ac:spMkLst>
            <pc:docMk/>
            <pc:sldMk cId="2500971749" sldId="301"/>
            <ac:spMk id="212" creationId="{F1E17971-64C5-710D-E56A-9B5BC556A9A5}"/>
          </ac:spMkLst>
        </pc:spChg>
        <pc:spChg chg="add del">
          <ac:chgData name="Ricardo Hall" userId="3aa59f7c-28bf-4568-8368-c876d9bcf72d" providerId="ADAL" clId="{A5E2547C-CE38-43AC-A2A3-943F54199855}" dt="2025-12-16T15:16:44.617" v="1692" actId="26606"/>
          <ac:spMkLst>
            <pc:docMk/>
            <pc:sldMk cId="2500971749" sldId="301"/>
            <ac:spMk id="243" creationId="{03F1FC93-1440-4B98-BEA3-8750A194972A}"/>
          </ac:spMkLst>
        </pc:spChg>
        <pc:graphicFrameChg chg="add mod modGraphic">
          <ac:chgData name="Ricardo Hall" userId="3aa59f7c-28bf-4568-8368-c876d9bcf72d" providerId="ADAL" clId="{A5E2547C-CE38-43AC-A2A3-943F54199855}" dt="2025-12-17T15:20:05.856" v="2288"/>
          <ac:graphicFrameMkLst>
            <pc:docMk/>
            <pc:sldMk cId="2500971749" sldId="301"/>
            <ac:graphicFrameMk id="2" creationId="{015243E6-A2EE-4806-6E81-2DE4DA9144DF}"/>
          </ac:graphicFrameMkLst>
        </pc:graphicFrameChg>
        <pc:graphicFrameChg chg="del">
          <ac:chgData name="Ricardo Hall" userId="3aa59f7c-28bf-4568-8368-c876d9bcf72d" providerId="ADAL" clId="{A5E2547C-CE38-43AC-A2A3-943F54199855}" dt="2025-12-16T15:13:55.338" v="1646" actId="478"/>
          <ac:graphicFrameMkLst>
            <pc:docMk/>
            <pc:sldMk cId="2500971749" sldId="301"/>
            <ac:graphicFrameMk id="113" creationId="{6C29BE7D-0BAF-8BAD-3243-A8BF3CF2F193}"/>
          </ac:graphicFrameMkLst>
        </pc:graphicFrameChg>
        <pc:cxnChg chg="add del">
          <ac:chgData name="Ricardo Hall" userId="3aa59f7c-28bf-4568-8368-c876d9bcf72d" providerId="ADAL" clId="{A5E2547C-CE38-43AC-A2A3-943F54199855}" dt="2025-12-16T15:16:44.617" v="1692" actId="26606"/>
          <ac:cxnSpMkLst>
            <pc:docMk/>
            <pc:sldMk cId="2500971749" sldId="301"/>
            <ac:cxnSpMk id="208" creationId="{F4E9ADF7-5E4B-CC60-23ED-A85F3F316EF1}"/>
          </ac:cxnSpMkLst>
        </pc:cxnChg>
        <pc:cxnChg chg="add del">
          <ac:chgData name="Ricardo Hall" userId="3aa59f7c-28bf-4568-8368-c876d9bcf72d" providerId="ADAL" clId="{A5E2547C-CE38-43AC-A2A3-943F54199855}" dt="2025-12-16T15:16:44.617" v="1692" actId="26606"/>
          <ac:cxnSpMkLst>
            <pc:docMk/>
            <pc:sldMk cId="2500971749" sldId="301"/>
            <ac:cxnSpMk id="214" creationId="{9386C942-DA27-808C-CFA4-723E4FE5C27F}"/>
          </ac:cxnSpMkLst>
        </pc:cxnChg>
        <pc:cxnChg chg="add del">
          <ac:chgData name="Ricardo Hall" userId="3aa59f7c-28bf-4568-8368-c876d9bcf72d" providerId="ADAL" clId="{A5E2547C-CE38-43AC-A2A3-943F54199855}" dt="2025-12-16T15:16:44.617" v="1692" actId="26606"/>
          <ac:cxnSpMkLst>
            <pc:docMk/>
            <pc:sldMk cId="2500971749" sldId="301"/>
            <ac:cxnSpMk id="220" creationId="{29E2E905-4588-77D0-22A9-323D53E1DDAC}"/>
          </ac:cxnSpMkLst>
        </pc:cxnChg>
        <pc:cxnChg chg="add del">
          <ac:chgData name="Ricardo Hall" userId="3aa59f7c-28bf-4568-8368-c876d9bcf72d" providerId="ADAL" clId="{A5E2547C-CE38-43AC-A2A3-943F54199855}" dt="2025-12-16T15:16:44.617" v="1692" actId="26606"/>
          <ac:cxnSpMkLst>
            <pc:docMk/>
            <pc:sldMk cId="2500971749" sldId="301"/>
            <ac:cxnSpMk id="237" creationId="{20595356-EABD-4767-AC9D-EA21FF115EC0}"/>
          </ac:cxnSpMkLst>
        </pc:cxnChg>
        <pc:cxnChg chg="add del">
          <ac:chgData name="Ricardo Hall" userId="3aa59f7c-28bf-4568-8368-c876d9bcf72d" providerId="ADAL" clId="{A5E2547C-CE38-43AC-A2A3-943F54199855}" dt="2025-12-16T15:16:44.617" v="1692" actId="26606"/>
          <ac:cxnSpMkLst>
            <pc:docMk/>
            <pc:sldMk cId="2500971749" sldId="301"/>
            <ac:cxnSpMk id="241" creationId="{8550A431-0B61-421B-B4B7-24C0CFF0F938}"/>
          </ac:cxnSpMkLst>
        </pc:cxnChg>
      </pc:sldChg>
      <pc:sldMasterChg chg="modTransition addSldLayout delSldLayout modSldLayout">
        <pc:chgData name="Ricardo Hall" userId="3aa59f7c-28bf-4568-8368-c876d9bcf72d" providerId="ADAL" clId="{A5E2547C-CE38-43AC-A2A3-943F54199855}" dt="2025-12-17T17:32:26.568" v="2318"/>
        <pc:sldMasterMkLst>
          <pc:docMk/>
          <pc:sldMasterMk cId="1556065105" sldId="2147483667"/>
        </pc:sldMasterMkLst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1411565731" sldId="2147483668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2667895802" sldId="2147483669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3535638890" sldId="2147483670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4208121580" sldId="2147483671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3877208624" sldId="2147483672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4049826422" sldId="2147483673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762831205" sldId="2147483674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1719983928" sldId="2147483675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979663486" sldId="2147483676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2461895889" sldId="2147483677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247221431" sldId="2147483678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1007240149" sldId="2147483679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4056528567" sldId="2147483681"/>
          </pc:sldLayoutMkLst>
        </pc:sldLayoutChg>
        <pc:sldLayoutChg chg="add del 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260937850" sldId="2147483682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1535595500" sldId="2147483684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866756647" sldId="2147483685"/>
          </pc:sldLayoutMkLst>
        </pc:sldLayoutChg>
        <pc:sldLayoutChg chg="modTransition">
          <pc:chgData name="Ricardo Hall" userId="3aa59f7c-28bf-4568-8368-c876d9bcf72d" providerId="ADAL" clId="{A5E2547C-CE38-43AC-A2A3-943F54199855}" dt="2025-12-17T17:32:26.568" v="2318"/>
          <pc:sldLayoutMkLst>
            <pc:docMk/>
            <pc:sldMasterMk cId="1556065105" sldId="2147483667"/>
            <pc:sldLayoutMk cId="3656868073" sldId="2147483687"/>
          </pc:sldLayoutMkLst>
        </pc:sldLayoutChg>
      </pc:sldMasterChg>
    </pc:docChg>
  </pc:docChgLst>
  <pc:docChgLst>
    <pc:chgData name="Pamela Monroe-Ellis" userId="S::pamela.monroe-ellis@auditorgeneral.gov.jm::daea8cdc-0ed0-430c-9d42-dc3ef131c472" providerId="AD" clId="Web-{C41401C8-285E-0598-7781-A21579EA19CD}"/>
    <pc:docChg chg="mod">
      <pc:chgData name="Pamela Monroe-Ellis" userId="S::pamela.monroe-ellis@auditorgeneral.gov.jm::daea8cdc-0ed0-430c-9d42-dc3ef131c472" providerId="AD" clId="Web-{C41401C8-285E-0598-7781-A21579EA19CD}" dt="2025-12-12T19:52:27.468" v="1"/>
      <pc:docMkLst>
        <pc:docMk/>
      </pc:docMkLst>
    </pc:docChg>
  </pc:docChgLst>
</pc:chgInfo>
</file>

<file path=ppt/comments/modernComment_101_19F08E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B6DDEB-D01B-4A3D-8AA5-C98949B0C451}" authorId="{DFBF267C-0229-F790-D523-B76FFC74EAD6}" created="2025-12-12T19:52:27.468" startDate="2025-12-12T19:52:27.468" dueDate="2025-12-12T19:52:27.468" assignedTo="{C866AA3C-AE62-0C29-A51C-0E37AD9B39F7}" title="@Ricardo Hall Good to go....">
    <pc:sldMkLst xmlns:pc="http://schemas.microsoft.com/office/powerpoint/2013/main/command">
      <pc:docMk/>
      <pc:sldMk cId="435195399" sldId="257"/>
    </pc:sldMkLst>
    <p188:txBody>
      <a:bodyPr/>
      <a:lstStyle/>
      <a:p>
        <a:r>
          <a:rPr lang="en-US"/>
          <a:t>[@Ricardo Hall] Good to go....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2-12T19:52:27.468" id="{CA482270-BD17-437A-A892-85955364BA8D}">
              <p228:atrbtn authorId="{DFBF267C-0229-F790-D523-B76FFC74EAD6}"/>
              <p228:anchr>
                <p228:comment id="{A3B6DDEB-D01B-4A3D-8AA5-C98949B0C451}"/>
              </p228:anchr>
              <p228:add/>
            </p228:event>
            <p228:event time="2025-12-12T19:52:27.468" id="{F84BD287-D89B-45A2-8F68-6276A44DFF84}">
              <p228:atrbtn authorId="{DFBF267C-0229-F790-D523-B76FFC74EAD6}"/>
              <p228:anchr>
                <p228:comment id="{A3B6DDEB-D01B-4A3D-8AA5-C98949B0C451}"/>
              </p228:anchr>
              <p228:asgn authorId="{C866AA3C-AE62-0C29-A51C-0E37AD9B39F7}"/>
            </p228:event>
            <p228:event time="2025-12-12T19:52:27.468" id="{86EED830-5B9F-415A-9380-89D129A62376}">
              <p228:atrbtn authorId="{DFBF267C-0229-F790-D523-B76FFC74EAD6}"/>
              <p228:anchr>
                <p228:comment id="{A3B6DDEB-D01B-4A3D-8AA5-C98949B0C451}"/>
              </p228:anchr>
              <p228:title val="@Ricardo Hall Good to go...."/>
            </p228:event>
            <p228:event time="2025-12-12T19:52:27.468" id="{E0AC2273-D02F-40A3-A1D8-B98960072173}">
              <p228:atrbtn authorId="{DFBF267C-0229-F790-D523-B76FFC74EAD6}"/>
              <p228:anchr>
                <p228:comment id="{A3B6DDEB-D01B-4A3D-8AA5-C98949B0C451}"/>
              </p228:anchr>
              <p228:date stDt="2025-12-12T19:52:27.468" endDt="2025-12-12T19:52:27.468"/>
            </p228:event>
          </p228:history>
        </p228:taskDetails>
      </p:ext>
    </p188:extLst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73A26-A961-44CC-B9EB-570E51828F3C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JM"/>
        </a:p>
      </dgm:t>
    </dgm:pt>
    <dgm:pt modelId="{C1B7650A-52E8-432A-B64B-A8154FEDE3B7}">
      <dgm:prSet phldrT="[Text]" custT="1"/>
      <dgm:spPr/>
      <dgm:t>
        <a:bodyPr/>
        <a:lstStyle/>
        <a:p>
          <a:pPr algn="l">
            <a:buNone/>
          </a:pPr>
          <a:r>
            <a:rPr lang="en-GB" sz="3600" b="1" dirty="0"/>
            <a:t>US$186K</a:t>
          </a:r>
          <a:endParaRPr lang="en-JM" sz="3600" dirty="0"/>
        </a:p>
      </dgm:t>
    </dgm:pt>
    <dgm:pt modelId="{3ECEBF40-47EB-480C-953D-6EAB992671BA}" type="parTrans" cxnId="{6B85605D-B27C-4E3A-9498-B7CB00921E62}">
      <dgm:prSet/>
      <dgm:spPr/>
      <dgm:t>
        <a:bodyPr/>
        <a:lstStyle/>
        <a:p>
          <a:pPr algn="l"/>
          <a:endParaRPr lang="en-JM"/>
        </a:p>
      </dgm:t>
    </dgm:pt>
    <dgm:pt modelId="{1C0302E4-B9B9-4A6D-AD49-EACEBBD2F9B7}" type="sibTrans" cxnId="{6B85605D-B27C-4E3A-9498-B7CB00921E62}">
      <dgm:prSet/>
      <dgm:spPr/>
      <dgm:t>
        <a:bodyPr/>
        <a:lstStyle/>
        <a:p>
          <a:pPr algn="l"/>
          <a:endParaRPr lang="en-JM"/>
        </a:p>
      </dgm:t>
    </dgm:pt>
    <dgm:pt modelId="{B04D7C1E-1C50-4824-8363-C64E8B2D2379}">
      <dgm:prSet phldrT="[Text]"/>
      <dgm:spPr/>
      <dgm:t>
        <a:bodyPr/>
        <a:lstStyle/>
        <a:p>
          <a:pPr algn="l">
            <a:buNone/>
          </a:pPr>
          <a:r>
            <a:rPr lang="en-GB" sz="2100" dirty="0"/>
            <a:t>Incomplete strategic</a:t>
          </a:r>
          <a:endParaRPr lang="en-JM" sz="2100" dirty="0"/>
        </a:p>
      </dgm:t>
    </dgm:pt>
    <dgm:pt modelId="{FDFD0110-B35E-4756-B4F0-0270A6B0E302}" type="parTrans" cxnId="{E2C81ED3-CD68-4668-9587-9A796D782A85}">
      <dgm:prSet/>
      <dgm:spPr/>
      <dgm:t>
        <a:bodyPr/>
        <a:lstStyle/>
        <a:p>
          <a:pPr algn="l"/>
          <a:endParaRPr lang="en-JM"/>
        </a:p>
      </dgm:t>
    </dgm:pt>
    <dgm:pt modelId="{BCD208DA-C7E9-472B-83B3-D923FA3EC790}" type="sibTrans" cxnId="{E2C81ED3-CD68-4668-9587-9A796D782A85}">
      <dgm:prSet/>
      <dgm:spPr/>
      <dgm:t>
        <a:bodyPr/>
        <a:lstStyle/>
        <a:p>
          <a:pPr algn="l"/>
          <a:endParaRPr lang="en-JM"/>
        </a:p>
      </dgm:t>
    </dgm:pt>
    <dgm:pt modelId="{A90782A2-5454-40E6-AA5F-5D2E851E5D10}">
      <dgm:prSet phldrT="[Text]" custT="1"/>
      <dgm:spPr/>
      <dgm:t>
        <a:bodyPr/>
        <a:lstStyle/>
        <a:p>
          <a:pPr algn="l">
            <a:buNone/>
          </a:pPr>
          <a:r>
            <a:rPr lang="en-GB" sz="3600" b="1" dirty="0"/>
            <a:t>$65B</a:t>
          </a:r>
          <a:endParaRPr lang="en-JM" sz="3600" dirty="0"/>
        </a:p>
      </dgm:t>
    </dgm:pt>
    <dgm:pt modelId="{42C56C76-5863-448E-BDB7-F7DD87D6C8DF}" type="parTrans" cxnId="{879E160A-7BE5-407D-A18F-D7FA5C2A7C92}">
      <dgm:prSet/>
      <dgm:spPr/>
      <dgm:t>
        <a:bodyPr/>
        <a:lstStyle/>
        <a:p>
          <a:pPr algn="l"/>
          <a:endParaRPr lang="en-JM"/>
        </a:p>
      </dgm:t>
    </dgm:pt>
    <dgm:pt modelId="{D8068A89-574A-4B48-A91A-D50919F1E04E}" type="sibTrans" cxnId="{879E160A-7BE5-407D-A18F-D7FA5C2A7C92}">
      <dgm:prSet/>
      <dgm:spPr/>
      <dgm:t>
        <a:bodyPr/>
        <a:lstStyle/>
        <a:p>
          <a:pPr algn="l"/>
          <a:endParaRPr lang="en-JM"/>
        </a:p>
      </dgm:t>
    </dgm:pt>
    <dgm:pt modelId="{60DFB5BE-E91D-49B8-9BD4-18F63427808B}">
      <dgm:prSet phldrT="[Text]"/>
      <dgm:spPr/>
      <dgm:t>
        <a:bodyPr/>
        <a:lstStyle/>
        <a:p>
          <a:pPr algn="l">
            <a:buNone/>
          </a:pPr>
          <a:r>
            <a:rPr lang="en-GB" sz="2100" dirty="0"/>
            <a:t>Outstanding audited</a:t>
          </a:r>
          <a:endParaRPr lang="en-JM" sz="2100" dirty="0"/>
        </a:p>
      </dgm:t>
    </dgm:pt>
    <dgm:pt modelId="{C9972AD3-BB15-4199-91BA-FB4B57AFACD0}" type="parTrans" cxnId="{755DA46E-FF0A-407D-BF72-7C6EF37D66B4}">
      <dgm:prSet/>
      <dgm:spPr/>
      <dgm:t>
        <a:bodyPr/>
        <a:lstStyle/>
        <a:p>
          <a:pPr algn="l"/>
          <a:endParaRPr lang="en-JM"/>
        </a:p>
      </dgm:t>
    </dgm:pt>
    <dgm:pt modelId="{A9027256-C450-4742-BF76-2F2F03E3C199}" type="sibTrans" cxnId="{755DA46E-FF0A-407D-BF72-7C6EF37D66B4}">
      <dgm:prSet/>
      <dgm:spPr/>
      <dgm:t>
        <a:bodyPr/>
        <a:lstStyle/>
        <a:p>
          <a:pPr algn="l"/>
          <a:endParaRPr lang="en-JM"/>
        </a:p>
      </dgm:t>
    </dgm:pt>
    <dgm:pt modelId="{5243BD8E-E6A5-416A-A883-76FD99256F48}">
      <dgm:prSet/>
      <dgm:spPr/>
      <dgm:t>
        <a:bodyPr/>
        <a:lstStyle/>
        <a:p>
          <a:pPr algn="l">
            <a:buNone/>
          </a:pPr>
          <a:r>
            <a:rPr lang="en-GB" sz="2100" kern="1200" dirty="0"/>
            <a:t>Non-compliance</a:t>
          </a:r>
          <a:endParaRPr lang="en-JM" sz="2100" kern="1200" dirty="0"/>
        </a:p>
      </dgm:t>
    </dgm:pt>
    <dgm:pt modelId="{410EA684-0113-40B4-8A38-63B782C8E737}" type="parTrans" cxnId="{627AF6C3-D4A3-4EE1-86D4-B4C3175AF633}">
      <dgm:prSet/>
      <dgm:spPr/>
      <dgm:t>
        <a:bodyPr/>
        <a:lstStyle/>
        <a:p>
          <a:pPr algn="l"/>
          <a:endParaRPr lang="en-JM"/>
        </a:p>
      </dgm:t>
    </dgm:pt>
    <dgm:pt modelId="{B81BDB5E-3F33-42D5-A3EC-18887108D778}" type="sibTrans" cxnId="{627AF6C3-D4A3-4EE1-86D4-B4C3175AF633}">
      <dgm:prSet/>
      <dgm:spPr/>
      <dgm:t>
        <a:bodyPr/>
        <a:lstStyle/>
        <a:p>
          <a:pPr algn="l"/>
          <a:endParaRPr lang="en-JM"/>
        </a:p>
      </dgm:t>
    </dgm:pt>
    <dgm:pt modelId="{21A694F3-17CE-42AF-B8F4-31D62F054ECA}">
      <dgm:prSet custT="1"/>
      <dgm:spPr/>
      <dgm:t>
        <a:bodyPr/>
        <a:lstStyle/>
        <a:p>
          <a:pPr algn="l"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$1.6B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</dgm:t>
    </dgm:pt>
    <dgm:pt modelId="{AD0DD95C-FA06-4805-9F36-3B2C23D18102}" type="parTrans" cxnId="{142A2A62-32CA-4AB2-9A2F-CEB65E58F624}">
      <dgm:prSet/>
      <dgm:spPr/>
      <dgm:t>
        <a:bodyPr/>
        <a:lstStyle/>
        <a:p>
          <a:pPr algn="l"/>
          <a:endParaRPr lang="en-JM"/>
        </a:p>
      </dgm:t>
    </dgm:pt>
    <dgm:pt modelId="{CCF55DCA-4B30-4BDF-9C98-D576E822DE3D}" type="sibTrans" cxnId="{142A2A62-32CA-4AB2-9A2F-CEB65E58F624}">
      <dgm:prSet/>
      <dgm:spPr/>
      <dgm:t>
        <a:bodyPr/>
        <a:lstStyle/>
        <a:p>
          <a:pPr algn="l"/>
          <a:endParaRPr lang="en-JM"/>
        </a:p>
      </dgm:t>
    </dgm:pt>
    <dgm:pt modelId="{E8A1DDE4-C555-4547-85ED-20B52A682255}">
      <dgm:prSet/>
      <dgm:spPr/>
      <dgm:t>
        <a:bodyPr/>
        <a:lstStyle/>
        <a:p>
          <a:pPr algn="l">
            <a:buNone/>
          </a:pPr>
          <a:r>
            <a:rPr lang="en-GB" sz="2100" kern="1200" dirty="0"/>
            <a:t>Private Wing</a:t>
          </a:r>
          <a:endParaRPr lang="en-JM" sz="2100" kern="1200" dirty="0"/>
        </a:p>
      </dgm:t>
    </dgm:pt>
    <dgm:pt modelId="{1E567075-5430-43BA-87EC-23DC83753722}" type="parTrans" cxnId="{1C592A3C-5DDB-469C-8E68-93CE82A38592}">
      <dgm:prSet/>
      <dgm:spPr/>
      <dgm:t>
        <a:bodyPr/>
        <a:lstStyle/>
        <a:p>
          <a:pPr algn="l"/>
          <a:endParaRPr lang="en-JM"/>
        </a:p>
      </dgm:t>
    </dgm:pt>
    <dgm:pt modelId="{8ADA3FFD-4AD6-41F0-A0E1-2C3E321F2219}" type="sibTrans" cxnId="{1C592A3C-5DDB-469C-8E68-93CE82A38592}">
      <dgm:prSet/>
      <dgm:spPr/>
      <dgm:t>
        <a:bodyPr/>
        <a:lstStyle/>
        <a:p>
          <a:pPr algn="l"/>
          <a:endParaRPr lang="en-JM"/>
        </a:p>
      </dgm:t>
    </dgm:pt>
    <dgm:pt modelId="{C6C3C730-6752-41CB-BA65-BEBA52351CC9}">
      <dgm:prSet custT="1"/>
      <dgm:spPr/>
      <dgm:t>
        <a:bodyPr/>
        <a:lstStyle/>
        <a:p>
          <a:pPr algn="l"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$521M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</dgm:t>
    </dgm:pt>
    <dgm:pt modelId="{48F69946-6A60-4BE7-9078-CF5DA3C8D34E}" type="parTrans" cxnId="{F2E6D1F2-EE7C-4397-9ABB-343404934093}">
      <dgm:prSet/>
      <dgm:spPr/>
      <dgm:t>
        <a:bodyPr/>
        <a:lstStyle/>
        <a:p>
          <a:pPr algn="l"/>
          <a:endParaRPr lang="en-JM"/>
        </a:p>
      </dgm:t>
    </dgm:pt>
    <dgm:pt modelId="{B5793762-B995-47F9-9558-B96B3D577B84}" type="sibTrans" cxnId="{F2E6D1F2-EE7C-4397-9ABB-343404934093}">
      <dgm:prSet/>
      <dgm:spPr/>
      <dgm:t>
        <a:bodyPr/>
        <a:lstStyle/>
        <a:p>
          <a:pPr algn="l"/>
          <a:endParaRPr lang="en-JM"/>
        </a:p>
      </dgm:t>
    </dgm:pt>
    <dgm:pt modelId="{C385D26B-E2C2-4903-A293-5BB2F351A5E3}">
      <dgm:prSet/>
      <dgm:spPr/>
      <dgm:t>
        <a:bodyPr/>
        <a:lstStyle/>
        <a:p>
          <a:pPr algn="l">
            <a:buNone/>
          </a:pPr>
          <a:r>
            <a:rPr lang="en-GB" sz="2100" kern="1200"/>
            <a:t>No procurement</a:t>
          </a:r>
          <a:endParaRPr lang="en-JM" sz="2100" kern="1200"/>
        </a:p>
      </dgm:t>
    </dgm:pt>
    <dgm:pt modelId="{8790E9F9-AF8F-4522-9AF1-2D78656782CE}" type="parTrans" cxnId="{5A537213-7772-4D4F-B49C-EA568340B522}">
      <dgm:prSet/>
      <dgm:spPr/>
      <dgm:t>
        <a:bodyPr/>
        <a:lstStyle/>
        <a:p>
          <a:pPr algn="l"/>
          <a:endParaRPr lang="en-JM"/>
        </a:p>
      </dgm:t>
    </dgm:pt>
    <dgm:pt modelId="{FBBB2053-28EA-4514-96E6-F2400772D436}" type="sibTrans" cxnId="{5A537213-7772-4D4F-B49C-EA568340B522}">
      <dgm:prSet/>
      <dgm:spPr/>
      <dgm:t>
        <a:bodyPr/>
        <a:lstStyle/>
        <a:p>
          <a:pPr algn="l"/>
          <a:endParaRPr lang="en-JM"/>
        </a:p>
      </dgm:t>
    </dgm:pt>
    <dgm:pt modelId="{587E34F0-3930-44F0-BE5D-486ADAF7A298}">
      <dgm:prSet custT="1"/>
      <dgm:spPr/>
      <dgm:t>
        <a:bodyPr/>
        <a:lstStyle/>
        <a:p>
          <a:pPr algn="l"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$23.1M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</dgm:t>
    </dgm:pt>
    <dgm:pt modelId="{E2337511-2E1F-4C50-B2A8-F5DA6A0EF5F3}" type="parTrans" cxnId="{62F56931-B5CF-45BF-8C05-5CE245BEF82C}">
      <dgm:prSet/>
      <dgm:spPr/>
      <dgm:t>
        <a:bodyPr/>
        <a:lstStyle/>
        <a:p>
          <a:pPr algn="l"/>
          <a:endParaRPr lang="en-JM"/>
        </a:p>
      </dgm:t>
    </dgm:pt>
    <dgm:pt modelId="{6E862485-4604-4250-8B8D-989DF79370C8}" type="sibTrans" cxnId="{62F56931-B5CF-45BF-8C05-5CE245BEF82C}">
      <dgm:prSet/>
      <dgm:spPr/>
      <dgm:t>
        <a:bodyPr/>
        <a:lstStyle/>
        <a:p>
          <a:pPr algn="l"/>
          <a:endParaRPr lang="en-JM"/>
        </a:p>
      </dgm:t>
    </dgm:pt>
    <dgm:pt modelId="{0C1EECD5-5543-4E56-A2C1-6002810D3F37}">
      <dgm:prSet/>
      <dgm:spPr/>
      <dgm:t>
        <a:bodyPr/>
        <a:lstStyle/>
        <a:p>
          <a:pPr algn="l">
            <a:buNone/>
          </a:pPr>
          <a:r>
            <a:rPr lang="en-GB" sz="2100" kern="1200"/>
            <a:t>Improper tax</a:t>
          </a:r>
          <a:endParaRPr lang="en-JM" sz="2100" kern="1200"/>
        </a:p>
      </dgm:t>
    </dgm:pt>
    <dgm:pt modelId="{9530BEB2-A8E2-4AC1-BFDA-1685608530D4}" type="parTrans" cxnId="{19740A28-2727-4599-84B8-3254F74B2CF0}">
      <dgm:prSet/>
      <dgm:spPr/>
      <dgm:t>
        <a:bodyPr/>
        <a:lstStyle/>
        <a:p>
          <a:pPr algn="l"/>
          <a:endParaRPr lang="en-JM"/>
        </a:p>
      </dgm:t>
    </dgm:pt>
    <dgm:pt modelId="{EE5253E0-DECE-4D53-9BCF-C9E30412FA33}" type="sibTrans" cxnId="{19740A28-2727-4599-84B8-3254F74B2CF0}">
      <dgm:prSet/>
      <dgm:spPr/>
      <dgm:t>
        <a:bodyPr/>
        <a:lstStyle/>
        <a:p>
          <a:pPr algn="l"/>
          <a:endParaRPr lang="en-JM"/>
        </a:p>
      </dgm:t>
    </dgm:pt>
    <dgm:pt modelId="{C632C442-B894-4734-A921-B819B9A1C2C7}">
      <dgm:prSet custT="1"/>
      <dgm:spPr/>
      <dgm:t>
        <a:bodyPr/>
        <a:lstStyle/>
        <a:p>
          <a:pPr algn="l"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$69.2M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</dgm:t>
    </dgm:pt>
    <dgm:pt modelId="{0A436BEC-4DE9-41A3-8897-4F538D42F67D}" type="parTrans" cxnId="{1F4B0824-ECA0-45C5-8E50-2B8B4E1B7AB5}">
      <dgm:prSet/>
      <dgm:spPr/>
      <dgm:t>
        <a:bodyPr/>
        <a:lstStyle/>
        <a:p>
          <a:pPr algn="l"/>
          <a:endParaRPr lang="en-JM"/>
        </a:p>
      </dgm:t>
    </dgm:pt>
    <dgm:pt modelId="{E1F4CA77-0CD1-463D-8512-EEA84113B4F9}" type="sibTrans" cxnId="{1F4B0824-ECA0-45C5-8E50-2B8B4E1B7AB5}">
      <dgm:prSet/>
      <dgm:spPr/>
      <dgm:t>
        <a:bodyPr/>
        <a:lstStyle/>
        <a:p>
          <a:pPr algn="l"/>
          <a:endParaRPr lang="en-JM"/>
        </a:p>
      </dgm:t>
    </dgm:pt>
    <dgm:pt modelId="{ADE0EDBA-96C7-4EF2-8D29-2DC750ABF257}">
      <dgm:prSet/>
      <dgm:spPr/>
      <dgm:t>
        <a:bodyPr/>
        <a:lstStyle/>
        <a:p>
          <a:pPr algn="l">
            <a:buNone/>
          </a:pPr>
          <a:r>
            <a:rPr lang="en-GB" sz="2100" kern="1200"/>
            <a:t>After-the-fact</a:t>
          </a:r>
          <a:endParaRPr lang="en-JM" sz="2100" kern="1200"/>
        </a:p>
      </dgm:t>
    </dgm:pt>
    <dgm:pt modelId="{47641E62-A887-4BCD-93FD-3F328BF77F21}" type="parTrans" cxnId="{212CECFF-F949-438C-A2D9-7A09219C171E}">
      <dgm:prSet/>
      <dgm:spPr/>
      <dgm:t>
        <a:bodyPr/>
        <a:lstStyle/>
        <a:p>
          <a:pPr algn="l"/>
          <a:endParaRPr lang="en-JM"/>
        </a:p>
      </dgm:t>
    </dgm:pt>
    <dgm:pt modelId="{6A5502E6-CCFF-465F-946D-4BD44D0F549E}" type="sibTrans" cxnId="{212CECFF-F949-438C-A2D9-7A09219C171E}">
      <dgm:prSet/>
      <dgm:spPr/>
      <dgm:t>
        <a:bodyPr/>
        <a:lstStyle/>
        <a:p>
          <a:pPr algn="l"/>
          <a:endParaRPr lang="en-JM"/>
        </a:p>
      </dgm:t>
    </dgm:pt>
    <dgm:pt modelId="{602186B4-E6E0-4AB1-85A8-C0CA2FB50E36}">
      <dgm:prSet custT="1"/>
      <dgm:spPr/>
      <dgm:t>
        <a:bodyPr/>
        <a:lstStyle/>
        <a:p>
          <a:pPr algn="l">
            <a:buNone/>
          </a:pPr>
          <a:r>
            <a:rPr lang="en-GB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$91.66M, US$354K</a:t>
          </a:r>
          <a:endParaRPr lang="en-JM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</dgm:t>
    </dgm:pt>
    <dgm:pt modelId="{AE6B7E23-BEC4-472C-B02A-C788F5138965}" type="parTrans" cxnId="{3EC87312-2AF2-4EF6-8900-CBC99911F9A1}">
      <dgm:prSet/>
      <dgm:spPr/>
      <dgm:t>
        <a:bodyPr/>
        <a:lstStyle/>
        <a:p>
          <a:pPr algn="l"/>
          <a:endParaRPr lang="en-JM"/>
        </a:p>
      </dgm:t>
    </dgm:pt>
    <dgm:pt modelId="{56AD9867-EFBF-4B72-B428-0375042E3FEE}" type="sibTrans" cxnId="{3EC87312-2AF2-4EF6-8900-CBC99911F9A1}">
      <dgm:prSet/>
      <dgm:spPr/>
      <dgm:t>
        <a:bodyPr/>
        <a:lstStyle/>
        <a:p>
          <a:pPr algn="l"/>
          <a:endParaRPr lang="en-JM"/>
        </a:p>
      </dgm:t>
    </dgm:pt>
    <dgm:pt modelId="{E0475D5F-8182-4276-8CEB-F0E1D84430A3}">
      <dgm:prSet/>
      <dgm:spPr/>
      <dgm:t>
        <a:bodyPr/>
        <a:lstStyle/>
        <a:p>
          <a:pPr algn="l">
            <a:buNone/>
          </a:pPr>
          <a:r>
            <a:rPr lang="en-GB" sz="2100" kern="1200"/>
            <a:t>records</a:t>
          </a:r>
          <a:endParaRPr lang="en-JM" sz="2100" kern="1200"/>
        </a:p>
      </dgm:t>
    </dgm:pt>
    <dgm:pt modelId="{65B7C34D-C812-479D-BAAC-AE8AAFA8FE1F}" type="parTrans" cxnId="{1A170298-D214-43C8-8CD9-FD8505C1714D}">
      <dgm:prSet/>
      <dgm:spPr/>
      <dgm:t>
        <a:bodyPr/>
        <a:lstStyle/>
        <a:p>
          <a:pPr algn="l"/>
          <a:endParaRPr lang="en-JM"/>
        </a:p>
      </dgm:t>
    </dgm:pt>
    <dgm:pt modelId="{19973E72-5729-4DF2-A796-AB8810F0761D}" type="sibTrans" cxnId="{1A170298-D214-43C8-8CD9-FD8505C1714D}">
      <dgm:prSet/>
      <dgm:spPr/>
      <dgm:t>
        <a:bodyPr/>
        <a:lstStyle/>
        <a:p>
          <a:pPr algn="l"/>
          <a:endParaRPr lang="en-JM"/>
        </a:p>
      </dgm:t>
    </dgm:pt>
    <dgm:pt modelId="{9B46515B-0123-4E0B-BA1B-1993055AD252}">
      <dgm:prSet/>
      <dgm:spPr/>
      <dgm:t>
        <a:bodyPr/>
        <a:lstStyle/>
        <a:p>
          <a:pPr algn="l">
            <a:buNone/>
          </a:pPr>
          <a:r>
            <a:rPr lang="en-GB" sz="2100" kern="1200"/>
            <a:t>exemption</a:t>
          </a:r>
          <a:endParaRPr lang="en-JM" sz="2100" kern="1200"/>
        </a:p>
      </dgm:t>
    </dgm:pt>
    <dgm:pt modelId="{67984E7D-F8FA-4D3B-9CC3-E8E9EB989D3A}" type="parTrans" cxnId="{C9E7D3A2-8F12-4A0C-9A5D-B5D1AC9AB93B}">
      <dgm:prSet/>
      <dgm:spPr/>
      <dgm:t>
        <a:bodyPr/>
        <a:lstStyle/>
        <a:p>
          <a:pPr algn="l"/>
          <a:endParaRPr lang="en-JM"/>
        </a:p>
      </dgm:t>
    </dgm:pt>
    <dgm:pt modelId="{80C85072-C703-414C-AC39-EA49BEF06FB2}" type="sibTrans" cxnId="{C9E7D3A2-8F12-4A0C-9A5D-B5D1AC9AB93B}">
      <dgm:prSet/>
      <dgm:spPr/>
      <dgm:t>
        <a:bodyPr/>
        <a:lstStyle/>
        <a:p>
          <a:pPr algn="l"/>
          <a:endParaRPr lang="en-JM"/>
        </a:p>
      </dgm:t>
    </dgm:pt>
    <dgm:pt modelId="{BE339060-156E-4916-827F-E174D31D2FB8}">
      <dgm:prSet/>
      <dgm:spPr/>
      <dgm:t>
        <a:bodyPr/>
        <a:lstStyle/>
        <a:p>
          <a:pPr algn="l">
            <a:buNone/>
          </a:pPr>
          <a:r>
            <a:rPr lang="en-GB" sz="2100" kern="1200"/>
            <a:t>procurement</a:t>
          </a:r>
          <a:endParaRPr lang="en-JM" sz="2100" kern="1200"/>
        </a:p>
      </dgm:t>
    </dgm:pt>
    <dgm:pt modelId="{174F3431-1B63-4A4B-8A19-8FA531D0E3C7}" type="parTrans" cxnId="{52A3D3BE-B4D6-4352-BD44-6628AB884057}">
      <dgm:prSet/>
      <dgm:spPr/>
      <dgm:t>
        <a:bodyPr/>
        <a:lstStyle/>
        <a:p>
          <a:pPr algn="l"/>
          <a:endParaRPr lang="en-JM"/>
        </a:p>
      </dgm:t>
    </dgm:pt>
    <dgm:pt modelId="{F4B37314-2EF2-4C3E-AD86-48AAC1B1031C}" type="sibTrans" cxnId="{52A3D3BE-B4D6-4352-BD44-6628AB884057}">
      <dgm:prSet/>
      <dgm:spPr/>
      <dgm:t>
        <a:bodyPr/>
        <a:lstStyle/>
        <a:p>
          <a:pPr algn="l"/>
          <a:endParaRPr lang="en-JM"/>
        </a:p>
      </dgm:t>
    </dgm:pt>
    <dgm:pt modelId="{2B9ED6D0-B670-470B-881D-8C1BF34B5C33}">
      <dgm:prSet/>
      <dgm:spPr/>
      <dgm:t>
        <a:bodyPr/>
        <a:lstStyle/>
        <a:p>
          <a:pPr algn="l">
            <a:buNone/>
          </a:pPr>
          <a:r>
            <a:rPr lang="en-GB" sz="2100" kern="1200"/>
            <a:t>GOJEP</a:t>
          </a:r>
          <a:endParaRPr lang="en-JM" sz="2100" kern="1200"/>
        </a:p>
      </dgm:t>
    </dgm:pt>
    <dgm:pt modelId="{04C818E8-112A-4801-A05E-52F89301A8F4}" type="parTrans" cxnId="{B0380CB7-9E2E-4099-B96D-3538126FE202}">
      <dgm:prSet/>
      <dgm:spPr/>
      <dgm:t>
        <a:bodyPr/>
        <a:lstStyle/>
        <a:p>
          <a:pPr algn="l"/>
          <a:endParaRPr lang="en-JM"/>
        </a:p>
      </dgm:t>
    </dgm:pt>
    <dgm:pt modelId="{A9FDF6E1-6E94-4B51-A581-9D9119EFB687}" type="sibTrans" cxnId="{B0380CB7-9E2E-4099-B96D-3538126FE202}">
      <dgm:prSet/>
      <dgm:spPr/>
      <dgm:t>
        <a:bodyPr/>
        <a:lstStyle/>
        <a:p>
          <a:pPr algn="l"/>
          <a:endParaRPr lang="en-JM"/>
        </a:p>
      </dgm:t>
    </dgm:pt>
    <dgm:pt modelId="{60C1C83C-B96E-469A-A986-4C815B2F3AD8}">
      <dgm:prSet phldrT="[Text]"/>
      <dgm:spPr/>
      <dgm:t>
        <a:bodyPr/>
        <a:lstStyle/>
        <a:p>
          <a:pPr algn="l">
            <a:buNone/>
          </a:pPr>
          <a:r>
            <a:rPr lang="en-GB" sz="2100"/>
            <a:t>plans</a:t>
          </a:r>
          <a:endParaRPr lang="en-JM" sz="2100"/>
        </a:p>
      </dgm:t>
    </dgm:pt>
    <dgm:pt modelId="{B279B093-23F1-446F-B4DF-A48FE8B95F65}" type="parTrans" cxnId="{703039AD-81B6-41E5-AD39-D28F51B913CA}">
      <dgm:prSet/>
      <dgm:spPr/>
      <dgm:t>
        <a:bodyPr/>
        <a:lstStyle/>
        <a:p>
          <a:pPr algn="l"/>
          <a:endParaRPr lang="en-JM"/>
        </a:p>
      </dgm:t>
    </dgm:pt>
    <dgm:pt modelId="{B7747B9A-1FA3-4053-AB50-839408B9DBA1}" type="sibTrans" cxnId="{703039AD-81B6-41E5-AD39-D28F51B913CA}">
      <dgm:prSet/>
      <dgm:spPr/>
      <dgm:t>
        <a:bodyPr/>
        <a:lstStyle/>
        <a:p>
          <a:pPr algn="l"/>
          <a:endParaRPr lang="en-JM"/>
        </a:p>
      </dgm:t>
    </dgm:pt>
    <dgm:pt modelId="{F1F14C85-E8AF-4B3E-B93F-5CB1F6C2A6A9}">
      <dgm:prSet/>
      <dgm:spPr/>
      <dgm:t>
        <a:bodyPr/>
        <a:lstStyle/>
        <a:p>
          <a:pPr algn="l">
            <a:buNone/>
          </a:pPr>
          <a:r>
            <a:rPr lang="en-JM" sz="2100" kern="1200"/>
            <a:t>Other Procurement</a:t>
          </a:r>
        </a:p>
      </dgm:t>
    </dgm:pt>
    <dgm:pt modelId="{AD14FB2B-48A6-4BE8-A3B9-2F1DF6D1A371}" type="parTrans" cxnId="{29ABF123-613A-4E87-AB25-429D7C79EB02}">
      <dgm:prSet/>
      <dgm:spPr/>
      <dgm:t>
        <a:bodyPr/>
        <a:lstStyle/>
        <a:p>
          <a:pPr algn="l"/>
          <a:endParaRPr lang="en-JM"/>
        </a:p>
      </dgm:t>
    </dgm:pt>
    <dgm:pt modelId="{44431AA3-BB50-4CB3-B663-4A8223560922}" type="sibTrans" cxnId="{29ABF123-613A-4E87-AB25-429D7C79EB02}">
      <dgm:prSet/>
      <dgm:spPr/>
      <dgm:t>
        <a:bodyPr/>
        <a:lstStyle/>
        <a:p>
          <a:pPr algn="l"/>
          <a:endParaRPr lang="en-JM"/>
        </a:p>
      </dgm:t>
    </dgm:pt>
    <dgm:pt modelId="{5D7ED40C-C567-432B-B76F-11151DBC42E7}">
      <dgm:prSet custT="1"/>
      <dgm:spPr/>
      <dgm:t>
        <a:bodyPr/>
        <a:lstStyle/>
        <a:p>
          <a:pPr algn="l">
            <a:buNone/>
          </a:pPr>
          <a:r>
            <a:rPr lang="en-JM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$681M</a:t>
          </a:r>
        </a:p>
      </dgm:t>
    </dgm:pt>
    <dgm:pt modelId="{12F8BF50-38F2-4F5C-8069-389963AAB15C}" type="parTrans" cxnId="{CA344C86-3B23-46C8-B4B2-20F9A290EC01}">
      <dgm:prSet/>
      <dgm:spPr/>
      <dgm:t>
        <a:bodyPr/>
        <a:lstStyle/>
        <a:p>
          <a:pPr algn="l"/>
          <a:endParaRPr lang="en-JM"/>
        </a:p>
      </dgm:t>
    </dgm:pt>
    <dgm:pt modelId="{EC9A55A5-F9B2-4BE9-95E5-9641E0EA3C7A}" type="sibTrans" cxnId="{CA344C86-3B23-46C8-B4B2-20F9A290EC01}">
      <dgm:prSet/>
      <dgm:spPr/>
      <dgm:t>
        <a:bodyPr/>
        <a:lstStyle/>
        <a:p>
          <a:pPr algn="l"/>
          <a:endParaRPr lang="en-JM"/>
        </a:p>
      </dgm:t>
    </dgm:pt>
    <dgm:pt modelId="{1F6B3968-CB45-4D70-9F82-F03375FE77C5}">
      <dgm:prSet/>
      <dgm:spPr/>
      <dgm:t>
        <a:bodyPr/>
        <a:lstStyle/>
        <a:p>
          <a:pPr algn="l">
            <a:buNone/>
          </a:pPr>
          <a:r>
            <a:rPr lang="en-JM" sz="2100" kern="1200"/>
            <a:t>Irregularities </a:t>
          </a:r>
        </a:p>
      </dgm:t>
    </dgm:pt>
    <dgm:pt modelId="{5BA9547C-201D-44EF-80E7-F21B5ADDD9ED}" type="parTrans" cxnId="{75E7A192-735B-4482-B9A1-B61474D66181}">
      <dgm:prSet/>
      <dgm:spPr/>
      <dgm:t>
        <a:bodyPr/>
        <a:lstStyle/>
        <a:p>
          <a:pPr algn="l"/>
          <a:endParaRPr lang="en-JM"/>
        </a:p>
      </dgm:t>
    </dgm:pt>
    <dgm:pt modelId="{D4AA50E1-35F4-4EA4-9514-9A2D61C84504}" type="sibTrans" cxnId="{75E7A192-735B-4482-B9A1-B61474D66181}">
      <dgm:prSet/>
      <dgm:spPr/>
      <dgm:t>
        <a:bodyPr/>
        <a:lstStyle/>
        <a:p>
          <a:pPr algn="l"/>
          <a:endParaRPr lang="en-JM"/>
        </a:p>
      </dgm:t>
    </dgm:pt>
    <dgm:pt modelId="{BA0477C5-D0AE-47D2-97B6-5461408C1DB4}">
      <dgm:prSet/>
      <dgm:spPr/>
      <dgm:t>
        <a:bodyPr/>
        <a:lstStyle/>
        <a:p>
          <a:pPr algn="l">
            <a:buNone/>
          </a:pPr>
          <a:r>
            <a:rPr lang="en-GB" sz="2100" kern="1200" dirty="0"/>
            <a:t>procurement bypass</a:t>
          </a:r>
          <a:endParaRPr lang="en-JM" sz="2100" kern="1200" dirty="0"/>
        </a:p>
      </dgm:t>
    </dgm:pt>
    <dgm:pt modelId="{FF63E2A7-20E9-44CD-B4BD-8AAE052416E2}" type="parTrans" cxnId="{7B060329-3E91-4C6A-97ED-0AE9762FDD5D}">
      <dgm:prSet/>
      <dgm:spPr/>
      <dgm:t>
        <a:bodyPr/>
        <a:lstStyle/>
        <a:p>
          <a:endParaRPr lang="en-JM"/>
        </a:p>
      </dgm:t>
    </dgm:pt>
    <dgm:pt modelId="{211F7C7C-96FC-495C-BDEB-8EF9A3526B8D}" type="sibTrans" cxnId="{7B060329-3E91-4C6A-97ED-0AE9762FDD5D}">
      <dgm:prSet/>
      <dgm:spPr/>
      <dgm:t>
        <a:bodyPr/>
        <a:lstStyle/>
        <a:p>
          <a:endParaRPr lang="en-JM"/>
        </a:p>
      </dgm:t>
    </dgm:pt>
    <dgm:pt modelId="{5EBC2743-C1B2-498E-85A1-57E2F31B9043}">
      <dgm:prSet phldrT="[Text]"/>
      <dgm:spPr/>
      <dgm:t>
        <a:bodyPr/>
        <a:lstStyle/>
        <a:p>
          <a:pPr algn="l">
            <a:buNone/>
          </a:pPr>
          <a:r>
            <a:rPr lang="en-GB" sz="2100" dirty="0"/>
            <a:t>financial statements</a:t>
          </a:r>
          <a:endParaRPr lang="en-JM" sz="2100" dirty="0"/>
        </a:p>
      </dgm:t>
    </dgm:pt>
    <dgm:pt modelId="{3C58D1E0-B932-4F40-AD37-8E1A857A32F6}" type="parTrans" cxnId="{C8D20560-3028-4F3E-99B4-78D1AB655C3D}">
      <dgm:prSet/>
      <dgm:spPr/>
      <dgm:t>
        <a:bodyPr/>
        <a:lstStyle/>
        <a:p>
          <a:endParaRPr lang="en-JM"/>
        </a:p>
      </dgm:t>
    </dgm:pt>
    <dgm:pt modelId="{93049E71-51AE-4032-9C2D-0C7CBAFB76F1}" type="sibTrans" cxnId="{C8D20560-3028-4F3E-99B4-78D1AB655C3D}">
      <dgm:prSet/>
      <dgm:spPr/>
      <dgm:t>
        <a:bodyPr/>
        <a:lstStyle/>
        <a:p>
          <a:endParaRPr lang="en-JM"/>
        </a:p>
      </dgm:t>
    </dgm:pt>
    <dgm:pt modelId="{8D9F40DF-B738-44E8-A3CF-FC93C4A722D5}" type="pres">
      <dgm:prSet presAssocID="{52A73A26-A961-44CC-B9EB-570E51828F3C}" presName="diagram" presStyleCnt="0">
        <dgm:presLayoutVars>
          <dgm:dir/>
          <dgm:resizeHandles val="exact"/>
        </dgm:presLayoutVars>
      </dgm:prSet>
      <dgm:spPr/>
    </dgm:pt>
    <dgm:pt modelId="{DE6020B1-3C34-45DB-9457-1DC9706DC897}" type="pres">
      <dgm:prSet presAssocID="{C1B7650A-52E8-432A-B64B-A8154FEDE3B7}" presName="node" presStyleLbl="node1" presStyleIdx="0" presStyleCnt="8">
        <dgm:presLayoutVars>
          <dgm:bulletEnabled val="1"/>
        </dgm:presLayoutVars>
      </dgm:prSet>
      <dgm:spPr/>
    </dgm:pt>
    <dgm:pt modelId="{A042233B-36E2-48AB-9EB3-CADDB87865A0}" type="pres">
      <dgm:prSet presAssocID="{1C0302E4-B9B9-4A6D-AD49-EACEBBD2F9B7}" presName="sibTrans" presStyleCnt="0"/>
      <dgm:spPr/>
    </dgm:pt>
    <dgm:pt modelId="{E57E4C36-B421-4FA8-AEF8-14249F52D81E}" type="pres">
      <dgm:prSet presAssocID="{A90782A2-5454-40E6-AA5F-5D2E851E5D10}" presName="node" presStyleLbl="node1" presStyleIdx="1" presStyleCnt="8">
        <dgm:presLayoutVars>
          <dgm:bulletEnabled val="1"/>
        </dgm:presLayoutVars>
      </dgm:prSet>
      <dgm:spPr/>
    </dgm:pt>
    <dgm:pt modelId="{FB45ACDA-D9FF-4B12-91BE-0C708E1EF317}" type="pres">
      <dgm:prSet presAssocID="{D8068A89-574A-4B48-A91A-D50919F1E04E}" presName="sibTrans" presStyleCnt="0"/>
      <dgm:spPr/>
    </dgm:pt>
    <dgm:pt modelId="{B8E5977B-5F06-40AA-A9C5-966A2EC4D67F}" type="pres">
      <dgm:prSet presAssocID="{21A694F3-17CE-42AF-B8F4-31D62F054ECA}" presName="node" presStyleLbl="node1" presStyleIdx="2" presStyleCnt="8">
        <dgm:presLayoutVars>
          <dgm:bulletEnabled val="1"/>
        </dgm:presLayoutVars>
      </dgm:prSet>
      <dgm:spPr/>
    </dgm:pt>
    <dgm:pt modelId="{69BD5F1C-49CF-4B60-9282-396A2781E88B}" type="pres">
      <dgm:prSet presAssocID="{CCF55DCA-4B30-4BDF-9C98-D576E822DE3D}" presName="sibTrans" presStyleCnt="0"/>
      <dgm:spPr/>
    </dgm:pt>
    <dgm:pt modelId="{C1BA2AFA-B86A-4A71-B21E-F94CA2BB2259}" type="pres">
      <dgm:prSet presAssocID="{C6C3C730-6752-41CB-BA65-BEBA52351CC9}" presName="node" presStyleLbl="node1" presStyleIdx="3" presStyleCnt="8">
        <dgm:presLayoutVars>
          <dgm:bulletEnabled val="1"/>
        </dgm:presLayoutVars>
      </dgm:prSet>
      <dgm:spPr/>
    </dgm:pt>
    <dgm:pt modelId="{8836372E-D045-43A8-9724-2D399019D1C9}" type="pres">
      <dgm:prSet presAssocID="{B5793762-B995-47F9-9558-B96B3D577B84}" presName="sibTrans" presStyleCnt="0"/>
      <dgm:spPr/>
    </dgm:pt>
    <dgm:pt modelId="{59987411-62A5-4AB0-B383-8B0355099840}" type="pres">
      <dgm:prSet presAssocID="{587E34F0-3930-44F0-BE5D-486ADAF7A298}" presName="node" presStyleLbl="node1" presStyleIdx="4" presStyleCnt="8">
        <dgm:presLayoutVars>
          <dgm:bulletEnabled val="1"/>
        </dgm:presLayoutVars>
      </dgm:prSet>
      <dgm:spPr/>
    </dgm:pt>
    <dgm:pt modelId="{D8D6C2F3-0F52-4297-A087-DCE851A10571}" type="pres">
      <dgm:prSet presAssocID="{6E862485-4604-4250-8B8D-989DF79370C8}" presName="sibTrans" presStyleCnt="0"/>
      <dgm:spPr/>
    </dgm:pt>
    <dgm:pt modelId="{F4B8AD0F-D341-4BF5-B25E-2949D6F55513}" type="pres">
      <dgm:prSet presAssocID="{C632C442-B894-4734-A921-B819B9A1C2C7}" presName="node" presStyleLbl="node1" presStyleIdx="5" presStyleCnt="8">
        <dgm:presLayoutVars>
          <dgm:bulletEnabled val="1"/>
        </dgm:presLayoutVars>
      </dgm:prSet>
      <dgm:spPr/>
    </dgm:pt>
    <dgm:pt modelId="{3CE15483-10C6-4F09-B432-CAD3F4AD15C0}" type="pres">
      <dgm:prSet presAssocID="{E1F4CA77-0CD1-463D-8512-EEA84113B4F9}" presName="sibTrans" presStyleCnt="0"/>
      <dgm:spPr/>
    </dgm:pt>
    <dgm:pt modelId="{5FFC7081-7EE0-45C0-8381-212BF8B04C8D}" type="pres">
      <dgm:prSet presAssocID="{602186B4-E6E0-4AB1-85A8-C0CA2FB50E36}" presName="node" presStyleLbl="node1" presStyleIdx="6" presStyleCnt="8">
        <dgm:presLayoutVars>
          <dgm:bulletEnabled val="1"/>
        </dgm:presLayoutVars>
      </dgm:prSet>
      <dgm:spPr/>
    </dgm:pt>
    <dgm:pt modelId="{2D92A3FA-E7DF-40DA-8EB3-84C35B9BEE9E}" type="pres">
      <dgm:prSet presAssocID="{56AD9867-EFBF-4B72-B428-0375042E3FEE}" presName="sibTrans" presStyleCnt="0"/>
      <dgm:spPr/>
    </dgm:pt>
    <dgm:pt modelId="{9A7EAFF0-6A89-4E33-9F71-0DB13032EBDC}" type="pres">
      <dgm:prSet presAssocID="{5D7ED40C-C567-432B-B76F-11151DBC42E7}" presName="node" presStyleLbl="node1" presStyleIdx="7" presStyleCnt="8">
        <dgm:presLayoutVars>
          <dgm:bulletEnabled val="1"/>
        </dgm:presLayoutVars>
      </dgm:prSet>
      <dgm:spPr/>
    </dgm:pt>
  </dgm:ptLst>
  <dgm:cxnLst>
    <dgm:cxn modelId="{879E160A-7BE5-407D-A18F-D7FA5C2A7C92}" srcId="{52A73A26-A961-44CC-B9EB-570E51828F3C}" destId="{A90782A2-5454-40E6-AA5F-5D2E851E5D10}" srcOrd="1" destOrd="0" parTransId="{42C56C76-5863-448E-BDB7-F7DD87D6C8DF}" sibTransId="{D8068A89-574A-4B48-A91A-D50919F1E04E}"/>
    <dgm:cxn modelId="{3EC87312-2AF2-4EF6-8900-CBC99911F9A1}" srcId="{52A73A26-A961-44CC-B9EB-570E51828F3C}" destId="{602186B4-E6E0-4AB1-85A8-C0CA2FB50E36}" srcOrd="6" destOrd="0" parTransId="{AE6B7E23-BEC4-472C-B02A-C788F5138965}" sibTransId="{56AD9867-EFBF-4B72-B428-0375042E3FEE}"/>
    <dgm:cxn modelId="{5A537213-7772-4D4F-B49C-EA568340B522}" srcId="{C6C3C730-6752-41CB-BA65-BEBA52351CC9}" destId="{C385D26B-E2C2-4903-A293-5BB2F351A5E3}" srcOrd="0" destOrd="0" parTransId="{8790E9F9-AF8F-4522-9AF1-2D78656782CE}" sibTransId="{FBBB2053-28EA-4514-96E6-F2400772D436}"/>
    <dgm:cxn modelId="{86383D1B-7D47-47A1-95E8-E82E5D0B27A1}" type="presOf" srcId="{C632C442-B894-4734-A921-B819B9A1C2C7}" destId="{F4B8AD0F-D341-4BF5-B25E-2949D6F55513}" srcOrd="0" destOrd="0" presId="urn:microsoft.com/office/officeart/2005/8/layout/default"/>
    <dgm:cxn modelId="{E2BDB023-E16F-4CF7-B257-3F9167CBF712}" type="presOf" srcId="{2B9ED6D0-B670-470B-881D-8C1BF34B5C33}" destId="{B8E5977B-5F06-40AA-A9C5-966A2EC4D67F}" srcOrd="0" destOrd="2" presId="urn:microsoft.com/office/officeart/2005/8/layout/default"/>
    <dgm:cxn modelId="{29ABF123-613A-4E87-AB25-429D7C79EB02}" srcId="{5D7ED40C-C567-432B-B76F-11151DBC42E7}" destId="{F1F14C85-E8AF-4B3E-B93F-5CB1F6C2A6A9}" srcOrd="0" destOrd="0" parTransId="{AD14FB2B-48A6-4BE8-A3B9-2F1DF6D1A371}" sibTransId="{44431AA3-BB50-4CB3-B663-4A8223560922}"/>
    <dgm:cxn modelId="{1F4B0824-ECA0-45C5-8E50-2B8B4E1B7AB5}" srcId="{52A73A26-A961-44CC-B9EB-570E51828F3C}" destId="{C632C442-B894-4734-A921-B819B9A1C2C7}" srcOrd="5" destOrd="0" parTransId="{0A436BEC-4DE9-41A3-8897-4F538D42F67D}" sibTransId="{E1F4CA77-0CD1-463D-8512-EEA84113B4F9}"/>
    <dgm:cxn modelId="{19740A28-2727-4599-84B8-3254F74B2CF0}" srcId="{587E34F0-3930-44F0-BE5D-486ADAF7A298}" destId="{0C1EECD5-5543-4E56-A2C1-6002810D3F37}" srcOrd="0" destOrd="0" parTransId="{9530BEB2-A8E2-4AC1-BFDA-1685608530D4}" sibTransId="{EE5253E0-DECE-4D53-9BCF-C9E30412FA33}"/>
    <dgm:cxn modelId="{7B060329-3E91-4C6A-97ED-0AE9762FDD5D}" srcId="{602186B4-E6E0-4AB1-85A8-C0CA2FB50E36}" destId="{BA0477C5-D0AE-47D2-97B6-5461408C1DB4}" srcOrd="1" destOrd="0" parTransId="{FF63E2A7-20E9-44CD-B4BD-8AAE052416E2}" sibTransId="{211F7C7C-96FC-495C-BDEB-8EF9A3526B8D}"/>
    <dgm:cxn modelId="{78E8E52F-176A-443B-8918-5298E62C60AD}" type="presOf" srcId="{5D7ED40C-C567-432B-B76F-11151DBC42E7}" destId="{9A7EAFF0-6A89-4E33-9F71-0DB13032EBDC}" srcOrd="0" destOrd="0" presId="urn:microsoft.com/office/officeart/2005/8/layout/default"/>
    <dgm:cxn modelId="{62F56931-B5CF-45BF-8C05-5CE245BEF82C}" srcId="{52A73A26-A961-44CC-B9EB-570E51828F3C}" destId="{587E34F0-3930-44F0-BE5D-486ADAF7A298}" srcOrd="4" destOrd="0" parTransId="{E2337511-2E1F-4C50-B2A8-F5DA6A0EF5F3}" sibTransId="{6E862485-4604-4250-8B8D-989DF79370C8}"/>
    <dgm:cxn modelId="{1C592A3C-5DDB-469C-8E68-93CE82A38592}" srcId="{602186B4-E6E0-4AB1-85A8-C0CA2FB50E36}" destId="{E8A1DDE4-C555-4547-85ED-20B52A682255}" srcOrd="0" destOrd="0" parTransId="{1E567075-5430-43BA-87EC-23DC83753722}" sibTransId="{8ADA3FFD-4AD6-41F0-A0E1-2C3E321F2219}"/>
    <dgm:cxn modelId="{6B85605D-B27C-4E3A-9498-B7CB00921E62}" srcId="{52A73A26-A961-44CC-B9EB-570E51828F3C}" destId="{C1B7650A-52E8-432A-B64B-A8154FEDE3B7}" srcOrd="0" destOrd="0" parTransId="{3ECEBF40-47EB-480C-953D-6EAB992671BA}" sibTransId="{1C0302E4-B9B9-4A6D-AD49-EACEBBD2F9B7}"/>
    <dgm:cxn modelId="{C8D20560-3028-4F3E-99B4-78D1AB655C3D}" srcId="{A90782A2-5454-40E6-AA5F-5D2E851E5D10}" destId="{5EBC2743-C1B2-498E-85A1-57E2F31B9043}" srcOrd="1" destOrd="0" parTransId="{3C58D1E0-B932-4F40-AD37-8E1A857A32F6}" sibTransId="{93049E71-51AE-4032-9C2D-0C7CBAFB76F1}"/>
    <dgm:cxn modelId="{142A2A62-32CA-4AB2-9A2F-CEB65E58F624}" srcId="{52A73A26-A961-44CC-B9EB-570E51828F3C}" destId="{21A694F3-17CE-42AF-B8F4-31D62F054ECA}" srcOrd="2" destOrd="0" parTransId="{AD0DD95C-FA06-4805-9F36-3B2C23D18102}" sibTransId="{CCF55DCA-4B30-4BDF-9C98-D576E822DE3D}"/>
    <dgm:cxn modelId="{CAB74D44-EC68-433E-964F-5750B2FC669F}" type="presOf" srcId="{C6C3C730-6752-41CB-BA65-BEBA52351CC9}" destId="{C1BA2AFA-B86A-4A71-B21E-F94CA2BB2259}" srcOrd="0" destOrd="0" presId="urn:microsoft.com/office/officeart/2005/8/layout/default"/>
    <dgm:cxn modelId="{6140EA69-E202-49D7-AB50-E9FCFF014D31}" type="presOf" srcId="{587E34F0-3930-44F0-BE5D-486ADAF7A298}" destId="{59987411-62A5-4AB0-B383-8B0355099840}" srcOrd="0" destOrd="0" presId="urn:microsoft.com/office/officeart/2005/8/layout/default"/>
    <dgm:cxn modelId="{4D08674A-1157-411E-A971-A3AD96EF11D1}" type="presOf" srcId="{1F6B3968-CB45-4D70-9F82-F03375FE77C5}" destId="{9A7EAFF0-6A89-4E33-9F71-0DB13032EBDC}" srcOrd="0" destOrd="2" presId="urn:microsoft.com/office/officeart/2005/8/layout/default"/>
    <dgm:cxn modelId="{9307C66C-0248-452F-9558-CAA3641EA71F}" type="presOf" srcId="{5EBC2743-C1B2-498E-85A1-57E2F31B9043}" destId="{E57E4C36-B421-4FA8-AEF8-14249F52D81E}" srcOrd="0" destOrd="2" presId="urn:microsoft.com/office/officeart/2005/8/layout/default"/>
    <dgm:cxn modelId="{755DA46E-FF0A-407D-BF72-7C6EF37D66B4}" srcId="{A90782A2-5454-40E6-AA5F-5D2E851E5D10}" destId="{60DFB5BE-E91D-49B8-9BD4-18F63427808B}" srcOrd="0" destOrd="0" parTransId="{C9972AD3-BB15-4199-91BA-FB4B57AFACD0}" sibTransId="{A9027256-C450-4742-BF76-2F2F03E3C199}"/>
    <dgm:cxn modelId="{2B132277-525E-4DB4-9B72-B2E7394EF922}" type="presOf" srcId="{21A694F3-17CE-42AF-B8F4-31D62F054ECA}" destId="{B8E5977B-5F06-40AA-A9C5-966A2EC4D67F}" srcOrd="0" destOrd="0" presId="urn:microsoft.com/office/officeart/2005/8/layout/default"/>
    <dgm:cxn modelId="{A92C6377-FD1E-44CC-884F-0E73CABED580}" type="presOf" srcId="{B04D7C1E-1C50-4824-8363-C64E8B2D2379}" destId="{DE6020B1-3C34-45DB-9457-1DC9706DC897}" srcOrd="0" destOrd="1" presId="urn:microsoft.com/office/officeart/2005/8/layout/default"/>
    <dgm:cxn modelId="{7E6B8577-EAAB-4A9F-9C9A-1DD0AB47AF31}" type="presOf" srcId="{ADE0EDBA-96C7-4EF2-8D29-2DC750ABF257}" destId="{F4B8AD0F-D341-4BF5-B25E-2949D6F55513}" srcOrd="0" destOrd="1" presId="urn:microsoft.com/office/officeart/2005/8/layout/default"/>
    <dgm:cxn modelId="{095C7082-37A1-46DB-8BCB-12093F3D4676}" type="presOf" srcId="{F1F14C85-E8AF-4B3E-B93F-5CB1F6C2A6A9}" destId="{9A7EAFF0-6A89-4E33-9F71-0DB13032EBDC}" srcOrd="0" destOrd="1" presId="urn:microsoft.com/office/officeart/2005/8/layout/default"/>
    <dgm:cxn modelId="{CA344C86-3B23-46C8-B4B2-20F9A290EC01}" srcId="{52A73A26-A961-44CC-B9EB-570E51828F3C}" destId="{5D7ED40C-C567-432B-B76F-11151DBC42E7}" srcOrd="7" destOrd="0" parTransId="{12F8BF50-38F2-4F5C-8069-389963AAB15C}" sibTransId="{EC9A55A5-F9B2-4BE9-95E5-9641E0EA3C7A}"/>
    <dgm:cxn modelId="{301C428F-A932-43BB-9998-2BCCC31EDC61}" type="presOf" srcId="{E8A1DDE4-C555-4547-85ED-20B52A682255}" destId="{5FFC7081-7EE0-45C0-8381-212BF8B04C8D}" srcOrd="0" destOrd="1" presId="urn:microsoft.com/office/officeart/2005/8/layout/default"/>
    <dgm:cxn modelId="{CB446292-D7FD-4051-ADED-0C1F82C3E8D0}" type="presOf" srcId="{C385D26B-E2C2-4903-A293-5BB2F351A5E3}" destId="{C1BA2AFA-B86A-4A71-B21E-F94CA2BB2259}" srcOrd="0" destOrd="1" presId="urn:microsoft.com/office/officeart/2005/8/layout/default"/>
    <dgm:cxn modelId="{75E7A192-735B-4482-B9A1-B61474D66181}" srcId="{5D7ED40C-C567-432B-B76F-11151DBC42E7}" destId="{1F6B3968-CB45-4D70-9F82-F03375FE77C5}" srcOrd="1" destOrd="0" parTransId="{5BA9547C-201D-44EF-80E7-F21B5ADDD9ED}" sibTransId="{D4AA50E1-35F4-4EA4-9514-9A2D61C84504}"/>
    <dgm:cxn modelId="{1A170298-D214-43C8-8CD9-FD8505C1714D}" srcId="{C6C3C730-6752-41CB-BA65-BEBA52351CC9}" destId="{E0475D5F-8182-4276-8CEB-F0E1D84430A3}" srcOrd="1" destOrd="0" parTransId="{65B7C34D-C812-479D-BAAC-AE8AAFA8FE1F}" sibTransId="{19973E72-5729-4DF2-A796-AB8810F0761D}"/>
    <dgm:cxn modelId="{69646E9B-D712-4E73-8EAA-B037DEC27E74}" type="presOf" srcId="{C1B7650A-52E8-432A-B64B-A8154FEDE3B7}" destId="{DE6020B1-3C34-45DB-9457-1DC9706DC897}" srcOrd="0" destOrd="0" presId="urn:microsoft.com/office/officeart/2005/8/layout/default"/>
    <dgm:cxn modelId="{E508969E-4605-42B4-99A4-D97E965A4FCB}" type="presOf" srcId="{52A73A26-A961-44CC-B9EB-570E51828F3C}" destId="{8D9F40DF-B738-44E8-A3CF-FC93C4A722D5}" srcOrd="0" destOrd="0" presId="urn:microsoft.com/office/officeart/2005/8/layout/default"/>
    <dgm:cxn modelId="{8D23B6A0-F03E-4DED-B5AF-E64E8C5E7A20}" type="presOf" srcId="{BA0477C5-D0AE-47D2-97B6-5461408C1DB4}" destId="{5FFC7081-7EE0-45C0-8381-212BF8B04C8D}" srcOrd="0" destOrd="2" presId="urn:microsoft.com/office/officeart/2005/8/layout/default"/>
    <dgm:cxn modelId="{934FC8A1-C0B8-4891-9C68-D533797BF629}" type="presOf" srcId="{A90782A2-5454-40E6-AA5F-5D2E851E5D10}" destId="{E57E4C36-B421-4FA8-AEF8-14249F52D81E}" srcOrd="0" destOrd="0" presId="urn:microsoft.com/office/officeart/2005/8/layout/default"/>
    <dgm:cxn modelId="{C9E7D3A2-8F12-4A0C-9A5D-B5D1AC9AB93B}" srcId="{587E34F0-3930-44F0-BE5D-486ADAF7A298}" destId="{9B46515B-0123-4E0B-BA1B-1993055AD252}" srcOrd="1" destOrd="0" parTransId="{67984E7D-F8FA-4D3B-9CC3-E8E9EB989D3A}" sibTransId="{80C85072-C703-414C-AC39-EA49BEF06FB2}"/>
    <dgm:cxn modelId="{DE766FA7-32D3-4B30-8C34-C5E9062C61DD}" type="presOf" srcId="{5243BD8E-E6A5-416A-A883-76FD99256F48}" destId="{B8E5977B-5F06-40AA-A9C5-966A2EC4D67F}" srcOrd="0" destOrd="1" presId="urn:microsoft.com/office/officeart/2005/8/layout/default"/>
    <dgm:cxn modelId="{703039AD-81B6-41E5-AD39-D28F51B913CA}" srcId="{C1B7650A-52E8-432A-B64B-A8154FEDE3B7}" destId="{60C1C83C-B96E-469A-A986-4C815B2F3AD8}" srcOrd="1" destOrd="0" parTransId="{B279B093-23F1-446F-B4DF-A48FE8B95F65}" sibTransId="{B7747B9A-1FA3-4053-AB50-839408B9DBA1}"/>
    <dgm:cxn modelId="{B0380CB7-9E2E-4099-B96D-3538126FE202}" srcId="{21A694F3-17CE-42AF-B8F4-31D62F054ECA}" destId="{2B9ED6D0-B670-470B-881D-8C1BF34B5C33}" srcOrd="1" destOrd="0" parTransId="{04C818E8-112A-4801-A05E-52F89301A8F4}" sibTransId="{A9FDF6E1-6E94-4B51-A581-9D9119EFB687}"/>
    <dgm:cxn modelId="{D21256BC-5D52-4D19-85CF-1F269C3116D9}" type="presOf" srcId="{9B46515B-0123-4E0B-BA1B-1993055AD252}" destId="{59987411-62A5-4AB0-B383-8B0355099840}" srcOrd="0" destOrd="2" presId="urn:microsoft.com/office/officeart/2005/8/layout/default"/>
    <dgm:cxn modelId="{9D7B62BD-71C4-43D8-98C3-BA0385871300}" type="presOf" srcId="{60C1C83C-B96E-469A-A986-4C815B2F3AD8}" destId="{DE6020B1-3C34-45DB-9457-1DC9706DC897}" srcOrd="0" destOrd="2" presId="urn:microsoft.com/office/officeart/2005/8/layout/default"/>
    <dgm:cxn modelId="{52A3D3BE-B4D6-4352-BD44-6628AB884057}" srcId="{C632C442-B894-4734-A921-B819B9A1C2C7}" destId="{BE339060-156E-4916-827F-E174D31D2FB8}" srcOrd="1" destOrd="0" parTransId="{174F3431-1B63-4A4B-8A19-8FA531D0E3C7}" sibTransId="{F4B37314-2EF2-4C3E-AD86-48AAC1B1031C}"/>
    <dgm:cxn modelId="{DD32F4BF-E525-4267-8053-9E2ED6C7F374}" type="presOf" srcId="{602186B4-E6E0-4AB1-85A8-C0CA2FB50E36}" destId="{5FFC7081-7EE0-45C0-8381-212BF8B04C8D}" srcOrd="0" destOrd="0" presId="urn:microsoft.com/office/officeart/2005/8/layout/default"/>
    <dgm:cxn modelId="{627AF6C3-D4A3-4EE1-86D4-B4C3175AF633}" srcId="{21A694F3-17CE-42AF-B8F4-31D62F054ECA}" destId="{5243BD8E-E6A5-416A-A883-76FD99256F48}" srcOrd="0" destOrd="0" parTransId="{410EA684-0113-40B4-8A38-63B782C8E737}" sibTransId="{B81BDB5E-3F33-42D5-A3EC-18887108D778}"/>
    <dgm:cxn modelId="{E2C81ED3-CD68-4668-9587-9A796D782A85}" srcId="{C1B7650A-52E8-432A-B64B-A8154FEDE3B7}" destId="{B04D7C1E-1C50-4824-8363-C64E8B2D2379}" srcOrd="0" destOrd="0" parTransId="{FDFD0110-B35E-4756-B4F0-0270A6B0E302}" sibTransId="{BCD208DA-C7E9-472B-83B3-D923FA3EC790}"/>
    <dgm:cxn modelId="{61F05FDA-1687-459A-AE8B-C69C6EA061C6}" type="presOf" srcId="{0C1EECD5-5543-4E56-A2C1-6002810D3F37}" destId="{59987411-62A5-4AB0-B383-8B0355099840}" srcOrd="0" destOrd="1" presId="urn:microsoft.com/office/officeart/2005/8/layout/default"/>
    <dgm:cxn modelId="{F8DB53EB-93E6-4F9F-A37B-F9486094DF05}" type="presOf" srcId="{E0475D5F-8182-4276-8CEB-F0E1D84430A3}" destId="{C1BA2AFA-B86A-4A71-B21E-F94CA2BB2259}" srcOrd="0" destOrd="2" presId="urn:microsoft.com/office/officeart/2005/8/layout/default"/>
    <dgm:cxn modelId="{421D86EB-3B45-4C4E-96C9-35F32C57508E}" type="presOf" srcId="{BE339060-156E-4916-827F-E174D31D2FB8}" destId="{F4B8AD0F-D341-4BF5-B25E-2949D6F55513}" srcOrd="0" destOrd="2" presId="urn:microsoft.com/office/officeart/2005/8/layout/default"/>
    <dgm:cxn modelId="{F2E6D1F2-EE7C-4397-9ABB-343404934093}" srcId="{52A73A26-A961-44CC-B9EB-570E51828F3C}" destId="{C6C3C730-6752-41CB-BA65-BEBA52351CC9}" srcOrd="3" destOrd="0" parTransId="{48F69946-6A60-4BE7-9078-CF5DA3C8D34E}" sibTransId="{B5793762-B995-47F9-9558-B96B3D577B84}"/>
    <dgm:cxn modelId="{824AC0F4-8DA3-4877-9344-E74728F48A78}" type="presOf" srcId="{60DFB5BE-E91D-49B8-9BD4-18F63427808B}" destId="{E57E4C36-B421-4FA8-AEF8-14249F52D81E}" srcOrd="0" destOrd="1" presId="urn:microsoft.com/office/officeart/2005/8/layout/default"/>
    <dgm:cxn modelId="{212CECFF-F949-438C-A2D9-7A09219C171E}" srcId="{C632C442-B894-4734-A921-B819B9A1C2C7}" destId="{ADE0EDBA-96C7-4EF2-8D29-2DC750ABF257}" srcOrd="0" destOrd="0" parTransId="{47641E62-A887-4BCD-93FD-3F328BF77F21}" sibTransId="{6A5502E6-CCFF-465F-946D-4BD44D0F549E}"/>
    <dgm:cxn modelId="{74B6E17A-D47E-46A0-A49D-86ADCEE76306}" type="presParOf" srcId="{8D9F40DF-B738-44E8-A3CF-FC93C4A722D5}" destId="{DE6020B1-3C34-45DB-9457-1DC9706DC897}" srcOrd="0" destOrd="0" presId="urn:microsoft.com/office/officeart/2005/8/layout/default"/>
    <dgm:cxn modelId="{7C7C62CF-FD67-4BA0-A5A3-E947D0765EB3}" type="presParOf" srcId="{8D9F40DF-B738-44E8-A3CF-FC93C4A722D5}" destId="{A042233B-36E2-48AB-9EB3-CADDB87865A0}" srcOrd="1" destOrd="0" presId="urn:microsoft.com/office/officeart/2005/8/layout/default"/>
    <dgm:cxn modelId="{1E21854B-52D8-4CB9-B1CD-3D35F88745B5}" type="presParOf" srcId="{8D9F40DF-B738-44E8-A3CF-FC93C4A722D5}" destId="{E57E4C36-B421-4FA8-AEF8-14249F52D81E}" srcOrd="2" destOrd="0" presId="urn:microsoft.com/office/officeart/2005/8/layout/default"/>
    <dgm:cxn modelId="{BF95BB39-8A89-4041-B12A-A38D1A77D51D}" type="presParOf" srcId="{8D9F40DF-B738-44E8-A3CF-FC93C4A722D5}" destId="{FB45ACDA-D9FF-4B12-91BE-0C708E1EF317}" srcOrd="3" destOrd="0" presId="urn:microsoft.com/office/officeart/2005/8/layout/default"/>
    <dgm:cxn modelId="{6105131F-B0FA-4B0B-9B44-06BD588105AD}" type="presParOf" srcId="{8D9F40DF-B738-44E8-A3CF-FC93C4A722D5}" destId="{B8E5977B-5F06-40AA-A9C5-966A2EC4D67F}" srcOrd="4" destOrd="0" presId="urn:microsoft.com/office/officeart/2005/8/layout/default"/>
    <dgm:cxn modelId="{8D8EF8BF-088E-44C2-BA32-38A7B3E7892D}" type="presParOf" srcId="{8D9F40DF-B738-44E8-A3CF-FC93C4A722D5}" destId="{69BD5F1C-49CF-4B60-9282-396A2781E88B}" srcOrd="5" destOrd="0" presId="urn:microsoft.com/office/officeart/2005/8/layout/default"/>
    <dgm:cxn modelId="{36CB6A70-90E9-4940-BAB7-24196C9A5F2E}" type="presParOf" srcId="{8D9F40DF-B738-44E8-A3CF-FC93C4A722D5}" destId="{C1BA2AFA-B86A-4A71-B21E-F94CA2BB2259}" srcOrd="6" destOrd="0" presId="urn:microsoft.com/office/officeart/2005/8/layout/default"/>
    <dgm:cxn modelId="{D5755DD6-208E-4647-843D-B0FCD1ED4636}" type="presParOf" srcId="{8D9F40DF-B738-44E8-A3CF-FC93C4A722D5}" destId="{8836372E-D045-43A8-9724-2D399019D1C9}" srcOrd="7" destOrd="0" presId="urn:microsoft.com/office/officeart/2005/8/layout/default"/>
    <dgm:cxn modelId="{A28BEC49-555A-4007-ADCB-BEF973752E99}" type="presParOf" srcId="{8D9F40DF-B738-44E8-A3CF-FC93C4A722D5}" destId="{59987411-62A5-4AB0-B383-8B0355099840}" srcOrd="8" destOrd="0" presId="urn:microsoft.com/office/officeart/2005/8/layout/default"/>
    <dgm:cxn modelId="{A0086AF5-E273-4EC8-A0A6-20001A43EFDA}" type="presParOf" srcId="{8D9F40DF-B738-44E8-A3CF-FC93C4A722D5}" destId="{D8D6C2F3-0F52-4297-A087-DCE851A10571}" srcOrd="9" destOrd="0" presId="urn:microsoft.com/office/officeart/2005/8/layout/default"/>
    <dgm:cxn modelId="{0A069F19-FCED-4EB4-B826-8B399FF6744A}" type="presParOf" srcId="{8D9F40DF-B738-44E8-A3CF-FC93C4A722D5}" destId="{F4B8AD0F-D341-4BF5-B25E-2949D6F55513}" srcOrd="10" destOrd="0" presId="urn:microsoft.com/office/officeart/2005/8/layout/default"/>
    <dgm:cxn modelId="{948C186B-0685-4D52-A465-B3D68E44B560}" type="presParOf" srcId="{8D9F40DF-B738-44E8-A3CF-FC93C4A722D5}" destId="{3CE15483-10C6-4F09-B432-CAD3F4AD15C0}" srcOrd="11" destOrd="0" presId="urn:microsoft.com/office/officeart/2005/8/layout/default"/>
    <dgm:cxn modelId="{7243A59B-9F20-40C4-9902-8BDD16F9E572}" type="presParOf" srcId="{8D9F40DF-B738-44E8-A3CF-FC93C4A722D5}" destId="{5FFC7081-7EE0-45C0-8381-212BF8B04C8D}" srcOrd="12" destOrd="0" presId="urn:microsoft.com/office/officeart/2005/8/layout/default"/>
    <dgm:cxn modelId="{C48E1559-10D1-4515-9959-1399D47FA6EF}" type="presParOf" srcId="{8D9F40DF-B738-44E8-A3CF-FC93C4A722D5}" destId="{2D92A3FA-E7DF-40DA-8EB3-84C35B9BEE9E}" srcOrd="13" destOrd="0" presId="urn:microsoft.com/office/officeart/2005/8/layout/default"/>
    <dgm:cxn modelId="{55FFC959-B6A9-4E27-8FB1-CB268D43F22A}" type="presParOf" srcId="{8D9F40DF-B738-44E8-A3CF-FC93C4A722D5}" destId="{9A7EAFF0-6A89-4E33-9F71-0DB13032EBD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6FC46-EC35-42EE-A079-65DCE1F3178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25E06A5-B2CC-485F-B98E-C3AC373499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Develop and submit</a:t>
          </a:r>
        </a:p>
      </dgm:t>
    </dgm:pt>
    <dgm:pt modelId="{B617A736-DD92-4F40-877E-FA862D2D64E1}" type="parTrans" cxnId="{043CB57C-EA24-4779-9FE7-6BE52130D7BA}">
      <dgm:prSet/>
      <dgm:spPr/>
      <dgm:t>
        <a:bodyPr/>
        <a:lstStyle/>
        <a:p>
          <a:pPr algn="l"/>
          <a:endParaRPr lang="en-US"/>
        </a:p>
      </dgm:t>
    </dgm:pt>
    <dgm:pt modelId="{38235375-7529-4828-9084-88EEBF1ED0EC}" type="sibTrans" cxnId="{043CB57C-EA24-4779-9FE7-6BE52130D7BA}">
      <dgm:prSet/>
      <dgm:spPr/>
      <dgm:t>
        <a:bodyPr/>
        <a:lstStyle/>
        <a:p>
          <a:endParaRPr lang="en-US"/>
        </a:p>
      </dgm:t>
    </dgm:pt>
    <dgm:pt modelId="{60C708FA-9A3C-48A1-B14E-8114063F7E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Develop and submit an annual procurement plan in line with GOJ standards. </a:t>
          </a:r>
        </a:p>
      </dgm:t>
    </dgm:pt>
    <dgm:pt modelId="{E892951F-C0DE-4945-9F40-8738A2852C1D}" type="parTrans" cxnId="{0F8BD2B3-362D-4EE1-BBFC-F70AADE3EC01}">
      <dgm:prSet/>
      <dgm:spPr/>
      <dgm:t>
        <a:bodyPr/>
        <a:lstStyle/>
        <a:p>
          <a:pPr algn="l"/>
          <a:endParaRPr lang="en-US"/>
        </a:p>
      </dgm:t>
    </dgm:pt>
    <dgm:pt modelId="{4D420C2E-3939-46D2-90FD-7A2EDE743103}" type="sibTrans" cxnId="{0F8BD2B3-362D-4EE1-BBFC-F70AADE3EC01}">
      <dgm:prSet/>
      <dgm:spPr/>
      <dgm:t>
        <a:bodyPr/>
        <a:lstStyle/>
        <a:p>
          <a:endParaRPr lang="en-US"/>
        </a:p>
      </dgm:t>
    </dgm:pt>
    <dgm:pt modelId="{FFFBB0F0-D36F-48DD-BC4E-7FEB067FC8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Finalise and submit</a:t>
          </a:r>
        </a:p>
      </dgm:t>
    </dgm:pt>
    <dgm:pt modelId="{B41A304E-99D0-49E8-BF4F-9A84EB1EB7D8}" type="parTrans" cxnId="{09E252B7-78E6-4147-9476-9E05F075EF04}">
      <dgm:prSet/>
      <dgm:spPr/>
      <dgm:t>
        <a:bodyPr/>
        <a:lstStyle/>
        <a:p>
          <a:pPr algn="l"/>
          <a:endParaRPr lang="en-US"/>
        </a:p>
      </dgm:t>
    </dgm:pt>
    <dgm:pt modelId="{2CC978A4-5621-4C3F-AD4E-74F9D61F1552}" type="sibTrans" cxnId="{09E252B7-78E6-4147-9476-9E05F075EF04}">
      <dgm:prSet/>
      <dgm:spPr/>
      <dgm:t>
        <a:bodyPr/>
        <a:lstStyle/>
        <a:p>
          <a:endParaRPr lang="en-US"/>
        </a:p>
      </dgm:t>
    </dgm:pt>
    <dgm:pt modelId="{FD783EB3-CF55-46D0-89E3-90BC8FF89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Promptly </a:t>
          </a:r>
          <a:r>
            <a:rPr lang="en-US" sz="3200" dirty="0" err="1"/>
            <a:t>finalise</a:t>
          </a:r>
          <a:r>
            <a:rPr lang="en-US" sz="3200" dirty="0"/>
            <a:t> and submit all outstanding financial statements and annual reports to the MoHW.</a:t>
          </a:r>
        </a:p>
      </dgm:t>
    </dgm:pt>
    <dgm:pt modelId="{6D1EC1EC-46F5-468F-80CE-C34276DFF6FE}" type="parTrans" cxnId="{A1C3D90A-831D-4568-A08F-15F79922F445}">
      <dgm:prSet/>
      <dgm:spPr/>
      <dgm:t>
        <a:bodyPr/>
        <a:lstStyle/>
        <a:p>
          <a:pPr algn="l"/>
          <a:endParaRPr lang="en-US"/>
        </a:p>
      </dgm:t>
    </dgm:pt>
    <dgm:pt modelId="{F05E40D2-A9C6-46E5-BE13-B24895A14732}" type="sibTrans" cxnId="{A1C3D90A-831D-4568-A08F-15F79922F445}">
      <dgm:prSet/>
      <dgm:spPr/>
      <dgm:t>
        <a:bodyPr/>
        <a:lstStyle/>
        <a:p>
          <a:endParaRPr lang="en-US"/>
        </a:p>
      </dgm:t>
    </dgm:pt>
    <dgm:pt modelId="{E0FD0F63-99A2-4105-8EEE-F57D75B4860A}" type="pres">
      <dgm:prSet presAssocID="{0F36FC46-EC35-42EE-A079-65DCE1F31789}" presName="root" presStyleCnt="0">
        <dgm:presLayoutVars>
          <dgm:dir/>
          <dgm:resizeHandles val="exact"/>
        </dgm:presLayoutVars>
      </dgm:prSet>
      <dgm:spPr/>
    </dgm:pt>
    <dgm:pt modelId="{1F3B8903-0DD5-4B2C-840C-501853B0B9F8}" type="pres">
      <dgm:prSet presAssocID="{325E06A5-B2CC-485F-B98E-C3AC37349939}" presName="compNode" presStyleCnt="0"/>
      <dgm:spPr/>
    </dgm:pt>
    <dgm:pt modelId="{264FA0DC-BD38-4FFF-B6CE-42CEB936B50D}" type="pres">
      <dgm:prSet presAssocID="{325E06A5-B2CC-485F-B98E-C3AC373499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94FE413-B60B-4AA7-BB9B-093F3A8BFCDB}" type="pres">
      <dgm:prSet presAssocID="{325E06A5-B2CC-485F-B98E-C3AC37349939}" presName="iconSpace" presStyleCnt="0"/>
      <dgm:spPr/>
    </dgm:pt>
    <dgm:pt modelId="{F0256094-77DA-4570-8B11-256E70C26A8A}" type="pres">
      <dgm:prSet presAssocID="{325E06A5-B2CC-485F-B98E-C3AC37349939}" presName="parTx" presStyleLbl="revTx" presStyleIdx="0" presStyleCnt="4">
        <dgm:presLayoutVars>
          <dgm:chMax val="0"/>
          <dgm:chPref val="0"/>
        </dgm:presLayoutVars>
      </dgm:prSet>
      <dgm:spPr/>
    </dgm:pt>
    <dgm:pt modelId="{276DE994-A84E-4853-9760-165AD4F6B759}" type="pres">
      <dgm:prSet presAssocID="{325E06A5-B2CC-485F-B98E-C3AC37349939}" presName="txSpace" presStyleCnt="0"/>
      <dgm:spPr/>
    </dgm:pt>
    <dgm:pt modelId="{B4841F4D-900F-4557-9334-CE5C6F1B5866}" type="pres">
      <dgm:prSet presAssocID="{325E06A5-B2CC-485F-B98E-C3AC37349939}" presName="desTx" presStyleLbl="revTx" presStyleIdx="1" presStyleCnt="4">
        <dgm:presLayoutVars/>
      </dgm:prSet>
      <dgm:spPr/>
    </dgm:pt>
    <dgm:pt modelId="{4B6A3173-EF0A-42F6-8D6A-97848CB4A119}" type="pres">
      <dgm:prSet presAssocID="{38235375-7529-4828-9084-88EEBF1ED0EC}" presName="sibTrans" presStyleCnt="0"/>
      <dgm:spPr/>
    </dgm:pt>
    <dgm:pt modelId="{17DE1572-D137-4036-AF1E-D6B34260684C}" type="pres">
      <dgm:prSet presAssocID="{FFFBB0F0-D36F-48DD-BC4E-7FEB067FC856}" presName="compNode" presStyleCnt="0"/>
      <dgm:spPr/>
    </dgm:pt>
    <dgm:pt modelId="{C5EC30FE-547B-4522-BA6F-6DAC45422036}" type="pres">
      <dgm:prSet presAssocID="{FFFBB0F0-D36F-48DD-BC4E-7FEB067FC8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7052B0E-0424-485D-904E-3A997C8DABFD}" type="pres">
      <dgm:prSet presAssocID="{FFFBB0F0-D36F-48DD-BC4E-7FEB067FC856}" presName="iconSpace" presStyleCnt="0"/>
      <dgm:spPr/>
    </dgm:pt>
    <dgm:pt modelId="{F7FFC5DB-4342-49B6-B1C7-2626709D2845}" type="pres">
      <dgm:prSet presAssocID="{FFFBB0F0-D36F-48DD-BC4E-7FEB067FC856}" presName="parTx" presStyleLbl="revTx" presStyleIdx="2" presStyleCnt="4">
        <dgm:presLayoutVars>
          <dgm:chMax val="0"/>
          <dgm:chPref val="0"/>
        </dgm:presLayoutVars>
      </dgm:prSet>
      <dgm:spPr/>
    </dgm:pt>
    <dgm:pt modelId="{C3F59289-5084-4D1E-82D9-3D9CC3DB97F0}" type="pres">
      <dgm:prSet presAssocID="{FFFBB0F0-D36F-48DD-BC4E-7FEB067FC856}" presName="txSpace" presStyleCnt="0"/>
      <dgm:spPr/>
    </dgm:pt>
    <dgm:pt modelId="{D5327086-246D-4AA1-87D8-15539DC4FB32}" type="pres">
      <dgm:prSet presAssocID="{FFFBB0F0-D36F-48DD-BC4E-7FEB067FC856}" presName="desTx" presStyleLbl="revTx" presStyleIdx="3" presStyleCnt="4">
        <dgm:presLayoutVars/>
      </dgm:prSet>
      <dgm:spPr/>
    </dgm:pt>
  </dgm:ptLst>
  <dgm:cxnLst>
    <dgm:cxn modelId="{7AA70E02-6F38-4A3E-81C9-2BA65169442D}" type="presOf" srcId="{60C708FA-9A3C-48A1-B14E-8114063F7E67}" destId="{B4841F4D-900F-4557-9334-CE5C6F1B5866}" srcOrd="0" destOrd="0" presId="urn:microsoft.com/office/officeart/2018/5/layout/CenteredIconLabelDescriptionList"/>
    <dgm:cxn modelId="{A1C3D90A-831D-4568-A08F-15F79922F445}" srcId="{FFFBB0F0-D36F-48DD-BC4E-7FEB067FC856}" destId="{FD783EB3-CF55-46D0-89E3-90BC8FF895EE}" srcOrd="0" destOrd="0" parTransId="{6D1EC1EC-46F5-468F-80CE-C34276DFF6FE}" sibTransId="{F05E40D2-A9C6-46E5-BE13-B24895A14732}"/>
    <dgm:cxn modelId="{C1E8B417-7505-406F-AD38-D2AE13C4DE21}" type="presOf" srcId="{325E06A5-B2CC-485F-B98E-C3AC37349939}" destId="{F0256094-77DA-4570-8B11-256E70C26A8A}" srcOrd="0" destOrd="0" presId="urn:microsoft.com/office/officeart/2018/5/layout/CenteredIconLabelDescriptionList"/>
    <dgm:cxn modelId="{522A703B-3733-433D-8C9B-83F5127B286D}" type="presOf" srcId="{FD783EB3-CF55-46D0-89E3-90BC8FF895EE}" destId="{D5327086-246D-4AA1-87D8-15539DC4FB32}" srcOrd="0" destOrd="0" presId="urn:microsoft.com/office/officeart/2018/5/layout/CenteredIconLabelDescriptionList"/>
    <dgm:cxn modelId="{D4EB6F68-D34A-4DB2-BB6E-FF06C4A8DF9F}" type="presOf" srcId="{FFFBB0F0-D36F-48DD-BC4E-7FEB067FC856}" destId="{F7FFC5DB-4342-49B6-B1C7-2626709D2845}" srcOrd="0" destOrd="0" presId="urn:microsoft.com/office/officeart/2018/5/layout/CenteredIconLabelDescriptionList"/>
    <dgm:cxn modelId="{677B1357-05AF-4908-B35C-9EE4BD9944E8}" type="presOf" srcId="{0F36FC46-EC35-42EE-A079-65DCE1F31789}" destId="{E0FD0F63-99A2-4105-8EEE-F57D75B4860A}" srcOrd="0" destOrd="0" presId="urn:microsoft.com/office/officeart/2018/5/layout/CenteredIconLabelDescriptionList"/>
    <dgm:cxn modelId="{043CB57C-EA24-4779-9FE7-6BE52130D7BA}" srcId="{0F36FC46-EC35-42EE-A079-65DCE1F31789}" destId="{325E06A5-B2CC-485F-B98E-C3AC37349939}" srcOrd="0" destOrd="0" parTransId="{B617A736-DD92-4F40-877E-FA862D2D64E1}" sibTransId="{38235375-7529-4828-9084-88EEBF1ED0EC}"/>
    <dgm:cxn modelId="{0F8BD2B3-362D-4EE1-BBFC-F70AADE3EC01}" srcId="{325E06A5-B2CC-485F-B98E-C3AC37349939}" destId="{60C708FA-9A3C-48A1-B14E-8114063F7E67}" srcOrd="0" destOrd="0" parTransId="{E892951F-C0DE-4945-9F40-8738A2852C1D}" sibTransId="{4D420C2E-3939-46D2-90FD-7A2EDE743103}"/>
    <dgm:cxn modelId="{09E252B7-78E6-4147-9476-9E05F075EF04}" srcId="{0F36FC46-EC35-42EE-A079-65DCE1F31789}" destId="{FFFBB0F0-D36F-48DD-BC4E-7FEB067FC856}" srcOrd="1" destOrd="0" parTransId="{B41A304E-99D0-49E8-BF4F-9A84EB1EB7D8}" sibTransId="{2CC978A4-5621-4C3F-AD4E-74F9D61F1552}"/>
    <dgm:cxn modelId="{E2A95AE8-0CA4-4E0A-89B3-60F667C0133B}" type="presParOf" srcId="{E0FD0F63-99A2-4105-8EEE-F57D75B4860A}" destId="{1F3B8903-0DD5-4B2C-840C-501853B0B9F8}" srcOrd="0" destOrd="0" presId="urn:microsoft.com/office/officeart/2018/5/layout/CenteredIconLabelDescriptionList"/>
    <dgm:cxn modelId="{4CF272FB-BB8C-4EC7-81B7-0033ABFBD376}" type="presParOf" srcId="{1F3B8903-0DD5-4B2C-840C-501853B0B9F8}" destId="{264FA0DC-BD38-4FFF-B6CE-42CEB936B50D}" srcOrd="0" destOrd="0" presId="urn:microsoft.com/office/officeart/2018/5/layout/CenteredIconLabelDescriptionList"/>
    <dgm:cxn modelId="{E5C3D1FE-9D22-4021-A535-33269DB0845C}" type="presParOf" srcId="{1F3B8903-0DD5-4B2C-840C-501853B0B9F8}" destId="{F94FE413-B60B-4AA7-BB9B-093F3A8BFCDB}" srcOrd="1" destOrd="0" presId="urn:microsoft.com/office/officeart/2018/5/layout/CenteredIconLabelDescriptionList"/>
    <dgm:cxn modelId="{323DF6EB-09F3-48A4-A058-DFF7E05FB100}" type="presParOf" srcId="{1F3B8903-0DD5-4B2C-840C-501853B0B9F8}" destId="{F0256094-77DA-4570-8B11-256E70C26A8A}" srcOrd="2" destOrd="0" presId="urn:microsoft.com/office/officeart/2018/5/layout/CenteredIconLabelDescriptionList"/>
    <dgm:cxn modelId="{D856A3E3-1E84-4461-AD95-F72D82AA1F57}" type="presParOf" srcId="{1F3B8903-0DD5-4B2C-840C-501853B0B9F8}" destId="{276DE994-A84E-4853-9760-165AD4F6B759}" srcOrd="3" destOrd="0" presId="urn:microsoft.com/office/officeart/2018/5/layout/CenteredIconLabelDescriptionList"/>
    <dgm:cxn modelId="{07CEC0EC-4A76-4B54-8DB2-C50098B6FCAE}" type="presParOf" srcId="{1F3B8903-0DD5-4B2C-840C-501853B0B9F8}" destId="{B4841F4D-900F-4557-9334-CE5C6F1B5866}" srcOrd="4" destOrd="0" presId="urn:microsoft.com/office/officeart/2018/5/layout/CenteredIconLabelDescriptionList"/>
    <dgm:cxn modelId="{501F95A6-42AB-4E1A-8DED-C4CC1ABD9024}" type="presParOf" srcId="{E0FD0F63-99A2-4105-8EEE-F57D75B4860A}" destId="{4B6A3173-EF0A-42F6-8D6A-97848CB4A119}" srcOrd="1" destOrd="0" presId="urn:microsoft.com/office/officeart/2018/5/layout/CenteredIconLabelDescriptionList"/>
    <dgm:cxn modelId="{4FEE29AC-3585-47CD-BDF4-4035437BBDE0}" type="presParOf" srcId="{E0FD0F63-99A2-4105-8EEE-F57D75B4860A}" destId="{17DE1572-D137-4036-AF1E-D6B34260684C}" srcOrd="2" destOrd="0" presId="urn:microsoft.com/office/officeart/2018/5/layout/CenteredIconLabelDescriptionList"/>
    <dgm:cxn modelId="{C1887DB7-3E96-46C3-BA23-E7B06201DBD3}" type="presParOf" srcId="{17DE1572-D137-4036-AF1E-D6B34260684C}" destId="{C5EC30FE-547B-4522-BA6F-6DAC45422036}" srcOrd="0" destOrd="0" presId="urn:microsoft.com/office/officeart/2018/5/layout/CenteredIconLabelDescriptionList"/>
    <dgm:cxn modelId="{C929FDFF-00EE-4497-8232-C5F67C5CAA0F}" type="presParOf" srcId="{17DE1572-D137-4036-AF1E-D6B34260684C}" destId="{97052B0E-0424-485D-904E-3A997C8DABFD}" srcOrd="1" destOrd="0" presId="urn:microsoft.com/office/officeart/2018/5/layout/CenteredIconLabelDescriptionList"/>
    <dgm:cxn modelId="{1BA44AED-AE95-4FE3-BF12-7371515741D6}" type="presParOf" srcId="{17DE1572-D137-4036-AF1E-D6B34260684C}" destId="{F7FFC5DB-4342-49B6-B1C7-2626709D2845}" srcOrd="2" destOrd="0" presId="urn:microsoft.com/office/officeart/2018/5/layout/CenteredIconLabelDescriptionList"/>
    <dgm:cxn modelId="{A7233535-4B28-4BF8-9538-82542329CA68}" type="presParOf" srcId="{17DE1572-D137-4036-AF1E-D6B34260684C}" destId="{C3F59289-5084-4D1E-82D9-3D9CC3DB97F0}" srcOrd="3" destOrd="0" presId="urn:microsoft.com/office/officeart/2018/5/layout/CenteredIconLabelDescriptionList"/>
    <dgm:cxn modelId="{E2FFB64A-E5CF-4EA9-B4B7-461D6E354499}" type="presParOf" srcId="{17DE1572-D137-4036-AF1E-D6B34260684C}" destId="{D5327086-246D-4AA1-87D8-15539DC4FB3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6FC46-EC35-42EE-A079-65DCE1F3178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C9B7A97B-254A-4537-BD08-F042ADD6A550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/>
            <a:t>Conduct</a:t>
          </a:r>
        </a:p>
      </dgm:t>
    </dgm:pt>
    <dgm:pt modelId="{104DA953-13C6-4C7F-BB73-6841EE995B1F}" type="parTrans" cxnId="{D8E5C247-F2FC-4A37-9755-423055C6FC62}">
      <dgm:prSet/>
      <dgm:spPr/>
      <dgm:t>
        <a:bodyPr/>
        <a:lstStyle/>
        <a:p>
          <a:pPr algn="ctr"/>
          <a:endParaRPr lang="en-US"/>
        </a:p>
      </dgm:t>
    </dgm:pt>
    <dgm:pt modelId="{96DB214B-93A5-4756-87B1-6BCF96A17C90}" type="sibTrans" cxnId="{D8E5C247-F2FC-4A37-9755-423055C6FC62}">
      <dgm:prSet/>
      <dgm:spPr/>
      <dgm:t>
        <a:bodyPr/>
        <a:lstStyle/>
        <a:p>
          <a:pPr algn="ctr"/>
          <a:endParaRPr lang="en-US"/>
        </a:p>
      </dgm:t>
    </dgm:pt>
    <dgm:pt modelId="{4B4EA833-9945-48D9-B621-D26307D02EB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Conduct an internal review to address missing procurement documents and strengthen internal controls.</a:t>
          </a:r>
        </a:p>
      </dgm:t>
    </dgm:pt>
    <dgm:pt modelId="{7589B2A6-8F1D-4BE0-8C4A-45D7806E17FB}" type="parTrans" cxnId="{C1408294-5744-4EC5-AD9B-04C489DC738B}">
      <dgm:prSet/>
      <dgm:spPr/>
      <dgm:t>
        <a:bodyPr/>
        <a:lstStyle/>
        <a:p>
          <a:pPr algn="ctr"/>
          <a:endParaRPr lang="en-US"/>
        </a:p>
      </dgm:t>
    </dgm:pt>
    <dgm:pt modelId="{7E43BD62-7914-4E1C-BB88-712DE18A05B1}" type="sibTrans" cxnId="{C1408294-5744-4EC5-AD9B-04C489DC738B}">
      <dgm:prSet/>
      <dgm:spPr/>
      <dgm:t>
        <a:bodyPr/>
        <a:lstStyle/>
        <a:p>
          <a:pPr algn="ctr"/>
          <a:endParaRPr lang="en-US"/>
        </a:p>
      </dgm:t>
    </dgm:pt>
    <dgm:pt modelId="{6D88E607-4C13-4175-9DBC-838DF5D3A696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/>
            <a:t>Use</a:t>
          </a:r>
        </a:p>
      </dgm:t>
    </dgm:pt>
    <dgm:pt modelId="{8A04D047-9774-445E-B140-87C1F2C3E4EB}" type="parTrans" cxnId="{5CDB3E5F-F7BC-42FE-B99B-47E88A2811A0}">
      <dgm:prSet/>
      <dgm:spPr/>
      <dgm:t>
        <a:bodyPr/>
        <a:lstStyle/>
        <a:p>
          <a:pPr algn="ctr"/>
          <a:endParaRPr lang="en-US"/>
        </a:p>
      </dgm:t>
    </dgm:pt>
    <dgm:pt modelId="{994220B5-6100-4F58-A886-FD13F265CF0D}" type="sibTrans" cxnId="{5CDB3E5F-F7BC-42FE-B99B-47E88A2811A0}">
      <dgm:prSet/>
      <dgm:spPr/>
      <dgm:t>
        <a:bodyPr/>
        <a:lstStyle/>
        <a:p>
          <a:pPr algn="ctr"/>
          <a:endParaRPr lang="en-US"/>
        </a:p>
      </dgm:t>
    </dgm:pt>
    <dgm:pt modelId="{F5C86571-2334-470F-A56C-C6ECAAAA0F8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dirty="0"/>
            <a:t>Use the GOJ Electronic Procurement (GOJEP) platform and submit monthly Procurement Systems Reports as required.</a:t>
          </a:r>
        </a:p>
      </dgm:t>
    </dgm:pt>
    <dgm:pt modelId="{1FE59772-E390-45AE-827E-C1ECB4BC1092}" type="parTrans" cxnId="{8E669BDD-1267-4023-8DBD-A83B9693A9A5}">
      <dgm:prSet/>
      <dgm:spPr/>
      <dgm:t>
        <a:bodyPr/>
        <a:lstStyle/>
        <a:p>
          <a:pPr algn="ctr"/>
          <a:endParaRPr lang="en-US"/>
        </a:p>
      </dgm:t>
    </dgm:pt>
    <dgm:pt modelId="{65D82C0D-BECC-43D1-AC81-A8DAA746FCA2}" type="sibTrans" cxnId="{8E669BDD-1267-4023-8DBD-A83B9693A9A5}">
      <dgm:prSet/>
      <dgm:spPr/>
      <dgm:t>
        <a:bodyPr/>
        <a:lstStyle/>
        <a:p>
          <a:pPr algn="ctr"/>
          <a:endParaRPr lang="en-US"/>
        </a:p>
      </dgm:t>
    </dgm:pt>
    <dgm:pt modelId="{B08AE0A2-AD4A-4076-B7B7-E11A8DAAB7E2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/>
            <a:t>Stop</a:t>
          </a:r>
        </a:p>
      </dgm:t>
    </dgm:pt>
    <dgm:pt modelId="{2019D6F7-537B-4589-914F-8B20E7F5EB02}" type="parTrans" cxnId="{C5F28496-2213-4166-80C2-E763E2950BC7}">
      <dgm:prSet/>
      <dgm:spPr/>
      <dgm:t>
        <a:bodyPr/>
        <a:lstStyle/>
        <a:p>
          <a:pPr algn="ctr"/>
          <a:endParaRPr lang="en-US"/>
        </a:p>
      </dgm:t>
    </dgm:pt>
    <dgm:pt modelId="{7EBD514E-0484-4C69-909C-A0C0582DDA0B}" type="sibTrans" cxnId="{C5F28496-2213-4166-80C2-E763E2950BC7}">
      <dgm:prSet/>
      <dgm:spPr/>
      <dgm:t>
        <a:bodyPr/>
        <a:lstStyle/>
        <a:p>
          <a:pPr algn="ctr"/>
          <a:endParaRPr lang="en-US"/>
        </a:p>
      </dgm:t>
    </dgm:pt>
    <dgm:pt modelId="{A1DF52ED-8FE1-4E14-8501-73E65D9782B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Stop using its tax-exempt status to facilitate imports for private entities.</a:t>
          </a:r>
        </a:p>
      </dgm:t>
    </dgm:pt>
    <dgm:pt modelId="{9833742E-7237-4221-9084-E5A856DE6919}" type="parTrans" cxnId="{EF452629-8C2A-41D3-98B6-52B42735EE03}">
      <dgm:prSet/>
      <dgm:spPr/>
      <dgm:t>
        <a:bodyPr/>
        <a:lstStyle/>
        <a:p>
          <a:pPr algn="ctr"/>
          <a:endParaRPr lang="en-US"/>
        </a:p>
      </dgm:t>
    </dgm:pt>
    <dgm:pt modelId="{027573D4-D3C4-43A6-9829-79150FE2F284}" type="sibTrans" cxnId="{EF452629-8C2A-41D3-98B6-52B42735EE03}">
      <dgm:prSet/>
      <dgm:spPr/>
      <dgm:t>
        <a:bodyPr/>
        <a:lstStyle/>
        <a:p>
          <a:pPr algn="ctr"/>
          <a:endParaRPr lang="en-US"/>
        </a:p>
      </dgm:t>
    </dgm:pt>
    <dgm:pt modelId="{68174977-2C73-4226-946E-D5CE7302CC0C}" type="pres">
      <dgm:prSet presAssocID="{0F36FC46-EC35-42EE-A079-65DCE1F31789}" presName="root" presStyleCnt="0">
        <dgm:presLayoutVars>
          <dgm:dir/>
          <dgm:resizeHandles val="exact"/>
        </dgm:presLayoutVars>
      </dgm:prSet>
      <dgm:spPr/>
    </dgm:pt>
    <dgm:pt modelId="{40FB2CD4-82E1-4A06-A071-312DB3E0DE2B}" type="pres">
      <dgm:prSet presAssocID="{C9B7A97B-254A-4537-BD08-F042ADD6A550}" presName="compNode" presStyleCnt="0"/>
      <dgm:spPr/>
    </dgm:pt>
    <dgm:pt modelId="{0ED5869F-542D-4BDC-8220-27ADCE2677ED}" type="pres">
      <dgm:prSet presAssocID="{C9B7A97B-254A-4537-BD08-F042ADD6A5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959065E-411A-4B5F-9FEF-768347564597}" type="pres">
      <dgm:prSet presAssocID="{C9B7A97B-254A-4537-BD08-F042ADD6A550}" presName="iconSpace" presStyleCnt="0"/>
      <dgm:spPr/>
    </dgm:pt>
    <dgm:pt modelId="{04137394-36E7-4CD8-84C2-A5477598AFD9}" type="pres">
      <dgm:prSet presAssocID="{C9B7A97B-254A-4537-BD08-F042ADD6A550}" presName="parTx" presStyleLbl="revTx" presStyleIdx="0" presStyleCnt="6">
        <dgm:presLayoutVars>
          <dgm:chMax val="0"/>
          <dgm:chPref val="0"/>
        </dgm:presLayoutVars>
      </dgm:prSet>
      <dgm:spPr/>
    </dgm:pt>
    <dgm:pt modelId="{97139878-7B89-443E-B269-A09EC66729BB}" type="pres">
      <dgm:prSet presAssocID="{C9B7A97B-254A-4537-BD08-F042ADD6A550}" presName="txSpace" presStyleCnt="0"/>
      <dgm:spPr/>
    </dgm:pt>
    <dgm:pt modelId="{6292C003-40CD-41F9-A834-28962A61EB4F}" type="pres">
      <dgm:prSet presAssocID="{C9B7A97B-254A-4537-BD08-F042ADD6A550}" presName="desTx" presStyleLbl="revTx" presStyleIdx="1" presStyleCnt="6">
        <dgm:presLayoutVars/>
      </dgm:prSet>
      <dgm:spPr/>
    </dgm:pt>
    <dgm:pt modelId="{60BC90BF-AC9A-4EE4-BC4A-C011878AC3A9}" type="pres">
      <dgm:prSet presAssocID="{96DB214B-93A5-4756-87B1-6BCF96A17C90}" presName="sibTrans" presStyleCnt="0"/>
      <dgm:spPr/>
    </dgm:pt>
    <dgm:pt modelId="{D7CACF75-D06A-484B-BDDF-DDE2554D72A8}" type="pres">
      <dgm:prSet presAssocID="{6D88E607-4C13-4175-9DBC-838DF5D3A696}" presName="compNode" presStyleCnt="0"/>
      <dgm:spPr/>
    </dgm:pt>
    <dgm:pt modelId="{C8E1FC4E-66A8-42D4-9ED1-C6CB2DF47D9F}" type="pres">
      <dgm:prSet presAssocID="{6D88E607-4C13-4175-9DBC-838DF5D3A6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C7C5DB5F-993B-4582-A7F7-762C12EA3264}" type="pres">
      <dgm:prSet presAssocID="{6D88E607-4C13-4175-9DBC-838DF5D3A696}" presName="iconSpace" presStyleCnt="0"/>
      <dgm:spPr/>
    </dgm:pt>
    <dgm:pt modelId="{3DA27484-D446-45DE-94CE-5D3CAC2D4925}" type="pres">
      <dgm:prSet presAssocID="{6D88E607-4C13-4175-9DBC-838DF5D3A696}" presName="parTx" presStyleLbl="revTx" presStyleIdx="2" presStyleCnt="6">
        <dgm:presLayoutVars>
          <dgm:chMax val="0"/>
          <dgm:chPref val="0"/>
        </dgm:presLayoutVars>
      </dgm:prSet>
      <dgm:spPr/>
    </dgm:pt>
    <dgm:pt modelId="{67F24D2B-1C93-4256-9FB4-13C6CFCE0643}" type="pres">
      <dgm:prSet presAssocID="{6D88E607-4C13-4175-9DBC-838DF5D3A696}" presName="txSpace" presStyleCnt="0"/>
      <dgm:spPr/>
    </dgm:pt>
    <dgm:pt modelId="{D2DCB54C-1A8B-41E8-A4EB-5FD0CA5494B0}" type="pres">
      <dgm:prSet presAssocID="{6D88E607-4C13-4175-9DBC-838DF5D3A696}" presName="desTx" presStyleLbl="revTx" presStyleIdx="3" presStyleCnt="6">
        <dgm:presLayoutVars/>
      </dgm:prSet>
      <dgm:spPr/>
    </dgm:pt>
    <dgm:pt modelId="{FDA4B63A-AEAB-415F-A59E-6E5EB842CFB2}" type="pres">
      <dgm:prSet presAssocID="{994220B5-6100-4F58-A886-FD13F265CF0D}" presName="sibTrans" presStyleCnt="0"/>
      <dgm:spPr/>
    </dgm:pt>
    <dgm:pt modelId="{CC85428C-8D8F-4D2A-A3DE-DE9B3DD304AB}" type="pres">
      <dgm:prSet presAssocID="{B08AE0A2-AD4A-4076-B7B7-E11A8DAAB7E2}" presName="compNode" presStyleCnt="0"/>
      <dgm:spPr/>
    </dgm:pt>
    <dgm:pt modelId="{D1A3C9A5-CBCC-4D84-A3E4-6B647995E34C}" type="pres">
      <dgm:prSet presAssocID="{B08AE0A2-AD4A-4076-B7B7-E11A8DAAB7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DB382420-6CC3-4D48-8A91-2553A51AD549}" type="pres">
      <dgm:prSet presAssocID="{B08AE0A2-AD4A-4076-B7B7-E11A8DAAB7E2}" presName="iconSpace" presStyleCnt="0"/>
      <dgm:spPr/>
    </dgm:pt>
    <dgm:pt modelId="{BE8E9A49-BCFB-43B0-8D18-A15C564AB395}" type="pres">
      <dgm:prSet presAssocID="{B08AE0A2-AD4A-4076-B7B7-E11A8DAAB7E2}" presName="parTx" presStyleLbl="revTx" presStyleIdx="4" presStyleCnt="6">
        <dgm:presLayoutVars>
          <dgm:chMax val="0"/>
          <dgm:chPref val="0"/>
        </dgm:presLayoutVars>
      </dgm:prSet>
      <dgm:spPr/>
    </dgm:pt>
    <dgm:pt modelId="{12E64AB2-D0E1-4B58-8F01-4CA1ABF36421}" type="pres">
      <dgm:prSet presAssocID="{B08AE0A2-AD4A-4076-B7B7-E11A8DAAB7E2}" presName="txSpace" presStyleCnt="0"/>
      <dgm:spPr/>
    </dgm:pt>
    <dgm:pt modelId="{F0081122-707D-46F4-81D2-C5B6A342F90C}" type="pres">
      <dgm:prSet presAssocID="{B08AE0A2-AD4A-4076-B7B7-E11A8DAAB7E2}" presName="desTx" presStyleLbl="revTx" presStyleIdx="5" presStyleCnt="6">
        <dgm:presLayoutVars/>
      </dgm:prSet>
      <dgm:spPr/>
    </dgm:pt>
  </dgm:ptLst>
  <dgm:cxnLst>
    <dgm:cxn modelId="{EF452629-8C2A-41D3-98B6-52B42735EE03}" srcId="{B08AE0A2-AD4A-4076-B7B7-E11A8DAAB7E2}" destId="{A1DF52ED-8FE1-4E14-8501-73E65D9782BA}" srcOrd="0" destOrd="0" parTransId="{9833742E-7237-4221-9084-E5A856DE6919}" sibTransId="{027573D4-D3C4-43A6-9829-79150FE2F284}"/>
    <dgm:cxn modelId="{D243A540-9F6B-4F45-84E1-7FB5716B7712}" type="presOf" srcId="{0F36FC46-EC35-42EE-A079-65DCE1F31789}" destId="{68174977-2C73-4226-946E-D5CE7302CC0C}" srcOrd="0" destOrd="0" presId="urn:microsoft.com/office/officeart/2018/5/layout/CenteredIconLabelDescriptionList"/>
    <dgm:cxn modelId="{C07CF05E-8874-4F08-825B-076CEE20E7FD}" type="presOf" srcId="{A1DF52ED-8FE1-4E14-8501-73E65D9782BA}" destId="{F0081122-707D-46F4-81D2-C5B6A342F90C}" srcOrd="0" destOrd="0" presId="urn:microsoft.com/office/officeart/2018/5/layout/CenteredIconLabelDescriptionList"/>
    <dgm:cxn modelId="{5CDB3E5F-F7BC-42FE-B99B-47E88A2811A0}" srcId="{0F36FC46-EC35-42EE-A079-65DCE1F31789}" destId="{6D88E607-4C13-4175-9DBC-838DF5D3A696}" srcOrd="1" destOrd="0" parTransId="{8A04D047-9774-445E-B140-87C1F2C3E4EB}" sibTransId="{994220B5-6100-4F58-A886-FD13F265CF0D}"/>
    <dgm:cxn modelId="{D8E5C247-F2FC-4A37-9755-423055C6FC62}" srcId="{0F36FC46-EC35-42EE-A079-65DCE1F31789}" destId="{C9B7A97B-254A-4537-BD08-F042ADD6A550}" srcOrd="0" destOrd="0" parTransId="{104DA953-13C6-4C7F-BB73-6841EE995B1F}" sibTransId="{96DB214B-93A5-4756-87B1-6BCF96A17C90}"/>
    <dgm:cxn modelId="{3E9C9651-444E-4C72-A49D-15C2AC399293}" type="presOf" srcId="{C9B7A97B-254A-4537-BD08-F042ADD6A550}" destId="{04137394-36E7-4CD8-84C2-A5477598AFD9}" srcOrd="0" destOrd="0" presId="urn:microsoft.com/office/officeart/2018/5/layout/CenteredIconLabelDescriptionList"/>
    <dgm:cxn modelId="{16EB9957-F0F2-46D8-8242-7E5F58B8A794}" type="presOf" srcId="{B08AE0A2-AD4A-4076-B7B7-E11A8DAAB7E2}" destId="{BE8E9A49-BCFB-43B0-8D18-A15C564AB395}" srcOrd="0" destOrd="0" presId="urn:microsoft.com/office/officeart/2018/5/layout/CenteredIconLabelDescriptionList"/>
    <dgm:cxn modelId="{C1408294-5744-4EC5-AD9B-04C489DC738B}" srcId="{C9B7A97B-254A-4537-BD08-F042ADD6A550}" destId="{4B4EA833-9945-48D9-B621-D26307D02EB9}" srcOrd="0" destOrd="0" parTransId="{7589B2A6-8F1D-4BE0-8C4A-45D7806E17FB}" sibTransId="{7E43BD62-7914-4E1C-BB88-712DE18A05B1}"/>
    <dgm:cxn modelId="{C5F28496-2213-4166-80C2-E763E2950BC7}" srcId="{0F36FC46-EC35-42EE-A079-65DCE1F31789}" destId="{B08AE0A2-AD4A-4076-B7B7-E11A8DAAB7E2}" srcOrd="2" destOrd="0" parTransId="{2019D6F7-537B-4589-914F-8B20E7F5EB02}" sibTransId="{7EBD514E-0484-4C69-909C-A0C0582DDA0B}"/>
    <dgm:cxn modelId="{52D00A97-E206-4958-ADB4-B93D70BB4ABA}" type="presOf" srcId="{4B4EA833-9945-48D9-B621-D26307D02EB9}" destId="{6292C003-40CD-41F9-A834-28962A61EB4F}" srcOrd="0" destOrd="0" presId="urn:microsoft.com/office/officeart/2018/5/layout/CenteredIconLabelDescriptionList"/>
    <dgm:cxn modelId="{FA899699-9E3E-4BBB-8C71-2B3CE2B1E6A1}" type="presOf" srcId="{F5C86571-2334-470F-A56C-C6ECAAAA0F87}" destId="{D2DCB54C-1A8B-41E8-A4EB-5FD0CA5494B0}" srcOrd="0" destOrd="0" presId="urn:microsoft.com/office/officeart/2018/5/layout/CenteredIconLabelDescriptionList"/>
    <dgm:cxn modelId="{3D04BDAB-3ACF-424C-BEEC-4A7521D2710D}" type="presOf" srcId="{6D88E607-4C13-4175-9DBC-838DF5D3A696}" destId="{3DA27484-D446-45DE-94CE-5D3CAC2D4925}" srcOrd="0" destOrd="0" presId="urn:microsoft.com/office/officeart/2018/5/layout/CenteredIconLabelDescriptionList"/>
    <dgm:cxn modelId="{8E669BDD-1267-4023-8DBD-A83B9693A9A5}" srcId="{6D88E607-4C13-4175-9DBC-838DF5D3A696}" destId="{F5C86571-2334-470F-A56C-C6ECAAAA0F87}" srcOrd="0" destOrd="0" parTransId="{1FE59772-E390-45AE-827E-C1ECB4BC1092}" sibTransId="{65D82C0D-BECC-43D1-AC81-A8DAA746FCA2}"/>
    <dgm:cxn modelId="{6C9EBD59-2E0A-4DA0-BA7B-5EFB3E98787B}" type="presParOf" srcId="{68174977-2C73-4226-946E-D5CE7302CC0C}" destId="{40FB2CD4-82E1-4A06-A071-312DB3E0DE2B}" srcOrd="0" destOrd="0" presId="urn:microsoft.com/office/officeart/2018/5/layout/CenteredIconLabelDescriptionList"/>
    <dgm:cxn modelId="{D0F9A699-5987-4D2B-8D65-525CAB04AAD8}" type="presParOf" srcId="{40FB2CD4-82E1-4A06-A071-312DB3E0DE2B}" destId="{0ED5869F-542D-4BDC-8220-27ADCE2677ED}" srcOrd="0" destOrd="0" presId="urn:microsoft.com/office/officeart/2018/5/layout/CenteredIconLabelDescriptionList"/>
    <dgm:cxn modelId="{BE133146-8077-4E93-979E-FB7818A1AFF7}" type="presParOf" srcId="{40FB2CD4-82E1-4A06-A071-312DB3E0DE2B}" destId="{3959065E-411A-4B5F-9FEF-768347564597}" srcOrd="1" destOrd="0" presId="urn:microsoft.com/office/officeart/2018/5/layout/CenteredIconLabelDescriptionList"/>
    <dgm:cxn modelId="{52CC1AB3-5226-48D6-A57E-AACF3D507777}" type="presParOf" srcId="{40FB2CD4-82E1-4A06-A071-312DB3E0DE2B}" destId="{04137394-36E7-4CD8-84C2-A5477598AFD9}" srcOrd="2" destOrd="0" presId="urn:microsoft.com/office/officeart/2018/5/layout/CenteredIconLabelDescriptionList"/>
    <dgm:cxn modelId="{6FB6263D-D819-4CD4-A230-6830DAB56B7A}" type="presParOf" srcId="{40FB2CD4-82E1-4A06-A071-312DB3E0DE2B}" destId="{97139878-7B89-443E-B269-A09EC66729BB}" srcOrd="3" destOrd="0" presId="urn:microsoft.com/office/officeart/2018/5/layout/CenteredIconLabelDescriptionList"/>
    <dgm:cxn modelId="{70730E92-2D88-4666-9D4A-D7767CA9DB85}" type="presParOf" srcId="{40FB2CD4-82E1-4A06-A071-312DB3E0DE2B}" destId="{6292C003-40CD-41F9-A834-28962A61EB4F}" srcOrd="4" destOrd="0" presId="urn:microsoft.com/office/officeart/2018/5/layout/CenteredIconLabelDescriptionList"/>
    <dgm:cxn modelId="{36C3EB6A-BF5E-44D7-9FC8-E451F841ACCA}" type="presParOf" srcId="{68174977-2C73-4226-946E-D5CE7302CC0C}" destId="{60BC90BF-AC9A-4EE4-BC4A-C011878AC3A9}" srcOrd="1" destOrd="0" presId="urn:microsoft.com/office/officeart/2018/5/layout/CenteredIconLabelDescriptionList"/>
    <dgm:cxn modelId="{0D1CBDEF-9F01-405F-BE4F-73280CBE273B}" type="presParOf" srcId="{68174977-2C73-4226-946E-D5CE7302CC0C}" destId="{D7CACF75-D06A-484B-BDDF-DDE2554D72A8}" srcOrd="2" destOrd="0" presId="urn:microsoft.com/office/officeart/2018/5/layout/CenteredIconLabelDescriptionList"/>
    <dgm:cxn modelId="{C63EBCA8-69DB-4772-81E4-4171B51543F9}" type="presParOf" srcId="{D7CACF75-D06A-484B-BDDF-DDE2554D72A8}" destId="{C8E1FC4E-66A8-42D4-9ED1-C6CB2DF47D9F}" srcOrd="0" destOrd="0" presId="urn:microsoft.com/office/officeart/2018/5/layout/CenteredIconLabelDescriptionList"/>
    <dgm:cxn modelId="{A88F894C-6281-460E-9745-A74D66366C1C}" type="presParOf" srcId="{D7CACF75-D06A-484B-BDDF-DDE2554D72A8}" destId="{C7C5DB5F-993B-4582-A7F7-762C12EA3264}" srcOrd="1" destOrd="0" presId="urn:microsoft.com/office/officeart/2018/5/layout/CenteredIconLabelDescriptionList"/>
    <dgm:cxn modelId="{F0935F0F-E17E-48B9-951B-82F433687667}" type="presParOf" srcId="{D7CACF75-D06A-484B-BDDF-DDE2554D72A8}" destId="{3DA27484-D446-45DE-94CE-5D3CAC2D4925}" srcOrd="2" destOrd="0" presId="urn:microsoft.com/office/officeart/2018/5/layout/CenteredIconLabelDescriptionList"/>
    <dgm:cxn modelId="{86BD8406-5B59-457F-A9FC-E1C83E188333}" type="presParOf" srcId="{D7CACF75-D06A-484B-BDDF-DDE2554D72A8}" destId="{67F24D2B-1C93-4256-9FB4-13C6CFCE0643}" srcOrd="3" destOrd="0" presId="urn:microsoft.com/office/officeart/2018/5/layout/CenteredIconLabelDescriptionList"/>
    <dgm:cxn modelId="{D31F8CDC-10FA-4B79-870C-871F986B023E}" type="presParOf" srcId="{D7CACF75-D06A-484B-BDDF-DDE2554D72A8}" destId="{D2DCB54C-1A8B-41E8-A4EB-5FD0CA5494B0}" srcOrd="4" destOrd="0" presId="urn:microsoft.com/office/officeart/2018/5/layout/CenteredIconLabelDescriptionList"/>
    <dgm:cxn modelId="{819B8C56-5292-4208-A26F-1D849499A43D}" type="presParOf" srcId="{68174977-2C73-4226-946E-D5CE7302CC0C}" destId="{FDA4B63A-AEAB-415F-A59E-6E5EB842CFB2}" srcOrd="3" destOrd="0" presId="urn:microsoft.com/office/officeart/2018/5/layout/CenteredIconLabelDescriptionList"/>
    <dgm:cxn modelId="{1E145D23-491C-4EEE-A46D-CA9E48C1C4F4}" type="presParOf" srcId="{68174977-2C73-4226-946E-D5CE7302CC0C}" destId="{CC85428C-8D8F-4D2A-A3DE-DE9B3DD304AB}" srcOrd="4" destOrd="0" presId="urn:microsoft.com/office/officeart/2018/5/layout/CenteredIconLabelDescriptionList"/>
    <dgm:cxn modelId="{BFBC9697-86BA-4635-B43A-4333DA1AE527}" type="presParOf" srcId="{CC85428C-8D8F-4D2A-A3DE-DE9B3DD304AB}" destId="{D1A3C9A5-CBCC-4D84-A3E4-6B647995E34C}" srcOrd="0" destOrd="0" presId="urn:microsoft.com/office/officeart/2018/5/layout/CenteredIconLabelDescriptionList"/>
    <dgm:cxn modelId="{C40C5803-DEA6-4E97-A37C-13E5092C3CDF}" type="presParOf" srcId="{CC85428C-8D8F-4D2A-A3DE-DE9B3DD304AB}" destId="{DB382420-6CC3-4D48-8A91-2553A51AD549}" srcOrd="1" destOrd="0" presId="urn:microsoft.com/office/officeart/2018/5/layout/CenteredIconLabelDescriptionList"/>
    <dgm:cxn modelId="{E736F2B7-9504-43D4-BC33-859BE2A36CDF}" type="presParOf" srcId="{CC85428C-8D8F-4D2A-A3DE-DE9B3DD304AB}" destId="{BE8E9A49-BCFB-43B0-8D18-A15C564AB395}" srcOrd="2" destOrd="0" presId="urn:microsoft.com/office/officeart/2018/5/layout/CenteredIconLabelDescriptionList"/>
    <dgm:cxn modelId="{0006AACD-FBC8-4D01-BE87-F3752B58E671}" type="presParOf" srcId="{CC85428C-8D8F-4D2A-A3DE-DE9B3DD304AB}" destId="{12E64AB2-D0E1-4B58-8F01-4CA1ABF36421}" srcOrd="3" destOrd="0" presId="urn:microsoft.com/office/officeart/2018/5/layout/CenteredIconLabelDescriptionList"/>
    <dgm:cxn modelId="{44AD28BB-21DB-44B7-9B24-4782CD3813AC}" type="presParOf" srcId="{CC85428C-8D8F-4D2A-A3DE-DE9B3DD304AB}" destId="{F0081122-707D-46F4-81D2-C5B6A342F90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6FC46-EC35-42EE-A079-65DCE1F3178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D88E607-4C13-4175-9DBC-838DF5D3A69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 dirty="0"/>
            <a:t>Strengthen Oversight</a:t>
          </a:r>
          <a:endParaRPr lang="en-US" sz="1700" dirty="0"/>
        </a:p>
      </dgm:t>
    </dgm:pt>
    <dgm:pt modelId="{8A04D047-9774-445E-B140-87C1F2C3E4EB}" type="parTrans" cxnId="{5CDB3E5F-F7BC-42FE-B99B-47E88A2811A0}">
      <dgm:prSet/>
      <dgm:spPr/>
      <dgm:t>
        <a:bodyPr/>
        <a:lstStyle/>
        <a:p>
          <a:endParaRPr lang="en-US"/>
        </a:p>
      </dgm:t>
    </dgm:pt>
    <dgm:pt modelId="{994220B5-6100-4F58-A886-FD13F265CF0D}" type="sibTrans" cxnId="{5CDB3E5F-F7BC-42FE-B99B-47E88A2811A0}">
      <dgm:prSet/>
      <dgm:spPr/>
      <dgm:t>
        <a:bodyPr/>
        <a:lstStyle/>
        <a:p>
          <a:endParaRPr lang="en-US"/>
        </a:p>
      </dgm:t>
    </dgm:pt>
    <dgm:pt modelId="{F5C86571-2334-470F-A56C-C6ECAAAA0F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Strengthen its oversight by ensuring timely submission of required reports by UHWI.</a:t>
          </a:r>
        </a:p>
      </dgm:t>
    </dgm:pt>
    <dgm:pt modelId="{1FE59772-E390-45AE-827E-C1ECB4BC1092}" type="parTrans" cxnId="{8E669BDD-1267-4023-8DBD-A83B9693A9A5}">
      <dgm:prSet/>
      <dgm:spPr/>
      <dgm:t>
        <a:bodyPr/>
        <a:lstStyle/>
        <a:p>
          <a:endParaRPr lang="en-US"/>
        </a:p>
      </dgm:t>
    </dgm:pt>
    <dgm:pt modelId="{65D82C0D-BECC-43D1-AC81-A8DAA746FCA2}" type="sibTrans" cxnId="{8E669BDD-1267-4023-8DBD-A83B9693A9A5}">
      <dgm:prSet/>
      <dgm:spPr/>
      <dgm:t>
        <a:bodyPr/>
        <a:lstStyle/>
        <a:p>
          <a:endParaRPr lang="en-US"/>
        </a:p>
      </dgm:t>
    </dgm:pt>
    <dgm:pt modelId="{6F401923-F914-4829-AAC1-53AE2CBF14D5}" type="pres">
      <dgm:prSet presAssocID="{0F36FC46-EC35-42EE-A079-65DCE1F31789}" presName="root" presStyleCnt="0">
        <dgm:presLayoutVars>
          <dgm:dir/>
          <dgm:resizeHandles val="exact"/>
        </dgm:presLayoutVars>
      </dgm:prSet>
      <dgm:spPr/>
    </dgm:pt>
    <dgm:pt modelId="{C44AF999-C9C3-4AAD-A161-919CC1168EA5}" type="pres">
      <dgm:prSet presAssocID="{6D88E607-4C13-4175-9DBC-838DF5D3A696}" presName="compNode" presStyleCnt="0"/>
      <dgm:spPr/>
    </dgm:pt>
    <dgm:pt modelId="{0C9AF1B0-E530-4CAF-BE78-9A06E4787A53}" type="pres">
      <dgm:prSet presAssocID="{6D88E607-4C13-4175-9DBC-838DF5D3A69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7C23790-A2CC-4E29-A3A6-EBE594B05FDC}" type="pres">
      <dgm:prSet presAssocID="{6D88E607-4C13-4175-9DBC-838DF5D3A696}" presName="iconSpace" presStyleCnt="0"/>
      <dgm:spPr/>
    </dgm:pt>
    <dgm:pt modelId="{E09D9BFA-D781-4FD2-876D-55608081BAD2}" type="pres">
      <dgm:prSet presAssocID="{6D88E607-4C13-4175-9DBC-838DF5D3A696}" presName="parTx" presStyleLbl="revTx" presStyleIdx="0" presStyleCnt="2">
        <dgm:presLayoutVars>
          <dgm:chMax val="0"/>
          <dgm:chPref val="0"/>
        </dgm:presLayoutVars>
      </dgm:prSet>
      <dgm:spPr/>
    </dgm:pt>
    <dgm:pt modelId="{0EBA1165-DA2E-4F4C-9C4C-5F774448A38D}" type="pres">
      <dgm:prSet presAssocID="{6D88E607-4C13-4175-9DBC-838DF5D3A696}" presName="txSpace" presStyleCnt="0"/>
      <dgm:spPr/>
    </dgm:pt>
    <dgm:pt modelId="{918243FC-62F0-4409-917A-0C939BE98F3D}" type="pres">
      <dgm:prSet presAssocID="{6D88E607-4C13-4175-9DBC-838DF5D3A696}" presName="desTx" presStyleLbl="revTx" presStyleIdx="1" presStyleCnt="2">
        <dgm:presLayoutVars/>
      </dgm:prSet>
      <dgm:spPr/>
    </dgm:pt>
  </dgm:ptLst>
  <dgm:cxnLst>
    <dgm:cxn modelId="{C0673702-DF53-4015-A99F-5E5342062185}" type="presOf" srcId="{F5C86571-2334-470F-A56C-C6ECAAAA0F87}" destId="{918243FC-62F0-4409-917A-0C939BE98F3D}" srcOrd="0" destOrd="0" presId="urn:microsoft.com/office/officeart/2018/2/layout/IconLabelDescriptionList"/>
    <dgm:cxn modelId="{5CDB3E5F-F7BC-42FE-B99B-47E88A2811A0}" srcId="{0F36FC46-EC35-42EE-A079-65DCE1F31789}" destId="{6D88E607-4C13-4175-9DBC-838DF5D3A696}" srcOrd="0" destOrd="0" parTransId="{8A04D047-9774-445E-B140-87C1F2C3E4EB}" sibTransId="{994220B5-6100-4F58-A886-FD13F265CF0D}"/>
    <dgm:cxn modelId="{3595DA51-1EB7-4C91-B85C-5AC280936F41}" type="presOf" srcId="{6D88E607-4C13-4175-9DBC-838DF5D3A696}" destId="{E09D9BFA-D781-4FD2-876D-55608081BAD2}" srcOrd="0" destOrd="0" presId="urn:microsoft.com/office/officeart/2018/2/layout/IconLabelDescriptionList"/>
    <dgm:cxn modelId="{B764A4D7-6E87-4A57-B09E-130ABA4200A0}" type="presOf" srcId="{0F36FC46-EC35-42EE-A079-65DCE1F31789}" destId="{6F401923-F914-4829-AAC1-53AE2CBF14D5}" srcOrd="0" destOrd="0" presId="urn:microsoft.com/office/officeart/2018/2/layout/IconLabelDescriptionList"/>
    <dgm:cxn modelId="{8E669BDD-1267-4023-8DBD-A83B9693A9A5}" srcId="{6D88E607-4C13-4175-9DBC-838DF5D3A696}" destId="{F5C86571-2334-470F-A56C-C6ECAAAA0F87}" srcOrd="0" destOrd="0" parTransId="{1FE59772-E390-45AE-827E-C1ECB4BC1092}" sibTransId="{65D82C0D-BECC-43D1-AC81-A8DAA746FCA2}"/>
    <dgm:cxn modelId="{D5B9DEA0-7324-43B8-9BED-336B418C60C5}" type="presParOf" srcId="{6F401923-F914-4829-AAC1-53AE2CBF14D5}" destId="{C44AF999-C9C3-4AAD-A161-919CC1168EA5}" srcOrd="0" destOrd="0" presId="urn:microsoft.com/office/officeart/2018/2/layout/IconLabelDescriptionList"/>
    <dgm:cxn modelId="{62FF1FF5-E084-4B29-B96A-D30FD57C44BC}" type="presParOf" srcId="{C44AF999-C9C3-4AAD-A161-919CC1168EA5}" destId="{0C9AF1B0-E530-4CAF-BE78-9A06E4787A53}" srcOrd="0" destOrd="0" presId="urn:microsoft.com/office/officeart/2018/2/layout/IconLabelDescriptionList"/>
    <dgm:cxn modelId="{3022AFC8-DA14-4431-9467-37E2960896F2}" type="presParOf" srcId="{C44AF999-C9C3-4AAD-A161-919CC1168EA5}" destId="{87C23790-A2CC-4E29-A3A6-EBE594B05FDC}" srcOrd="1" destOrd="0" presId="urn:microsoft.com/office/officeart/2018/2/layout/IconLabelDescriptionList"/>
    <dgm:cxn modelId="{AD2D18FE-864F-44CC-AD68-B13E201BE421}" type="presParOf" srcId="{C44AF999-C9C3-4AAD-A161-919CC1168EA5}" destId="{E09D9BFA-D781-4FD2-876D-55608081BAD2}" srcOrd="2" destOrd="0" presId="urn:microsoft.com/office/officeart/2018/2/layout/IconLabelDescriptionList"/>
    <dgm:cxn modelId="{17E7D7C8-7337-4802-83B7-3AE36261E43B}" type="presParOf" srcId="{C44AF999-C9C3-4AAD-A161-919CC1168EA5}" destId="{0EBA1165-DA2E-4F4C-9C4C-5F774448A38D}" srcOrd="3" destOrd="0" presId="urn:microsoft.com/office/officeart/2018/2/layout/IconLabelDescriptionList"/>
    <dgm:cxn modelId="{AAFF9956-7A5B-4FD1-83AC-AC09B09A0DAC}" type="presParOf" srcId="{C44AF999-C9C3-4AAD-A161-919CC1168EA5}" destId="{918243FC-62F0-4409-917A-0C939BE98F3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020B1-3C34-45DB-9457-1DC9706DC897}">
      <dsp:nvSpPr>
        <dsp:cNvPr id="0" name=""/>
        <dsp:cNvSpPr/>
      </dsp:nvSpPr>
      <dsp:spPr>
        <a:xfrm>
          <a:off x="3377" y="916666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US$186K</a:t>
          </a:r>
          <a:endParaRPr lang="en-JM" sz="3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Incomplete strategic</a:t>
          </a:r>
          <a:endParaRPr lang="en-JM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plans</a:t>
          </a:r>
          <a:endParaRPr lang="en-JM" sz="2100" kern="1200"/>
        </a:p>
      </dsp:txBody>
      <dsp:txXfrm>
        <a:off x="3377" y="916666"/>
        <a:ext cx="2679774" cy="1607864"/>
      </dsp:txXfrm>
    </dsp:sp>
    <dsp:sp modelId="{E57E4C36-B421-4FA8-AEF8-14249F52D81E}">
      <dsp:nvSpPr>
        <dsp:cNvPr id="0" name=""/>
        <dsp:cNvSpPr/>
      </dsp:nvSpPr>
      <dsp:spPr>
        <a:xfrm>
          <a:off x="2951130" y="916666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$65B</a:t>
          </a:r>
          <a:endParaRPr lang="en-JM" sz="3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Outstanding audited</a:t>
          </a:r>
          <a:endParaRPr lang="en-JM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financial statements</a:t>
          </a:r>
          <a:endParaRPr lang="en-JM" sz="2100" kern="1200" dirty="0"/>
        </a:p>
      </dsp:txBody>
      <dsp:txXfrm>
        <a:off x="2951130" y="916666"/>
        <a:ext cx="2679774" cy="1607864"/>
      </dsp:txXfrm>
    </dsp:sp>
    <dsp:sp modelId="{B8E5977B-5F06-40AA-A9C5-966A2EC4D67F}">
      <dsp:nvSpPr>
        <dsp:cNvPr id="0" name=""/>
        <dsp:cNvSpPr/>
      </dsp:nvSpPr>
      <dsp:spPr>
        <a:xfrm>
          <a:off x="5898882" y="916666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$1.6B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Non-compliance</a:t>
          </a:r>
          <a:endParaRPr lang="en-JM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GOJEP</a:t>
          </a:r>
          <a:endParaRPr lang="en-JM" sz="2100" kern="1200"/>
        </a:p>
      </dsp:txBody>
      <dsp:txXfrm>
        <a:off x="5898882" y="916666"/>
        <a:ext cx="2679774" cy="1607864"/>
      </dsp:txXfrm>
    </dsp:sp>
    <dsp:sp modelId="{C1BA2AFA-B86A-4A71-B21E-F94CA2BB2259}">
      <dsp:nvSpPr>
        <dsp:cNvPr id="0" name=""/>
        <dsp:cNvSpPr/>
      </dsp:nvSpPr>
      <dsp:spPr>
        <a:xfrm>
          <a:off x="8846635" y="916666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$521M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No procurement</a:t>
          </a:r>
          <a:endParaRPr lang="en-JM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records</a:t>
          </a:r>
          <a:endParaRPr lang="en-JM" sz="2100" kern="1200"/>
        </a:p>
      </dsp:txBody>
      <dsp:txXfrm>
        <a:off x="8846635" y="916666"/>
        <a:ext cx="2679774" cy="1607864"/>
      </dsp:txXfrm>
    </dsp:sp>
    <dsp:sp modelId="{59987411-62A5-4AB0-B383-8B0355099840}">
      <dsp:nvSpPr>
        <dsp:cNvPr id="0" name=""/>
        <dsp:cNvSpPr/>
      </dsp:nvSpPr>
      <dsp:spPr>
        <a:xfrm>
          <a:off x="3377" y="2792508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$23.1M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Improper tax</a:t>
          </a:r>
          <a:endParaRPr lang="en-JM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exemption</a:t>
          </a:r>
          <a:endParaRPr lang="en-JM" sz="2100" kern="1200"/>
        </a:p>
      </dsp:txBody>
      <dsp:txXfrm>
        <a:off x="3377" y="2792508"/>
        <a:ext cx="2679774" cy="1607864"/>
      </dsp:txXfrm>
    </dsp:sp>
    <dsp:sp modelId="{F4B8AD0F-D341-4BF5-B25E-2949D6F55513}">
      <dsp:nvSpPr>
        <dsp:cNvPr id="0" name=""/>
        <dsp:cNvSpPr/>
      </dsp:nvSpPr>
      <dsp:spPr>
        <a:xfrm>
          <a:off x="2951130" y="2792508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$69.2M</a:t>
          </a:r>
          <a:endParaRPr lang="en-JM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After-the-fact</a:t>
          </a:r>
          <a:endParaRPr lang="en-JM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/>
            <a:t>procurement</a:t>
          </a:r>
          <a:endParaRPr lang="en-JM" sz="2100" kern="1200"/>
        </a:p>
      </dsp:txBody>
      <dsp:txXfrm>
        <a:off x="2951130" y="2792508"/>
        <a:ext cx="2679774" cy="1607864"/>
      </dsp:txXfrm>
    </dsp:sp>
    <dsp:sp modelId="{5FFC7081-7EE0-45C0-8381-212BF8B04C8D}">
      <dsp:nvSpPr>
        <dsp:cNvPr id="0" name=""/>
        <dsp:cNvSpPr/>
      </dsp:nvSpPr>
      <dsp:spPr>
        <a:xfrm>
          <a:off x="5898882" y="2792508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$91.66M, US$354K</a:t>
          </a:r>
          <a:endParaRPr lang="en-JM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Univers Condensed Light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Private Wing</a:t>
          </a:r>
          <a:endParaRPr lang="en-JM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/>
            <a:t>procurement bypass</a:t>
          </a:r>
          <a:endParaRPr lang="en-JM" sz="2100" kern="1200" dirty="0"/>
        </a:p>
      </dsp:txBody>
      <dsp:txXfrm>
        <a:off x="5898882" y="2792508"/>
        <a:ext cx="2679774" cy="1607864"/>
      </dsp:txXfrm>
    </dsp:sp>
    <dsp:sp modelId="{9A7EAFF0-6A89-4E33-9F71-0DB13032EBDC}">
      <dsp:nvSpPr>
        <dsp:cNvPr id="0" name=""/>
        <dsp:cNvSpPr/>
      </dsp:nvSpPr>
      <dsp:spPr>
        <a:xfrm>
          <a:off x="8846635" y="2792508"/>
          <a:ext cx="2679774" cy="1607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 Condensed Light"/>
              <a:ea typeface="+mn-ea"/>
              <a:cs typeface="+mn-cs"/>
            </a:rPr>
            <a:t>$681M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JM" sz="2100" kern="1200"/>
            <a:t>Other Procurement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JM" sz="2100" kern="1200"/>
            <a:t>Irregularities </a:t>
          </a:r>
        </a:p>
      </dsp:txBody>
      <dsp:txXfrm>
        <a:off x="8846635" y="2792508"/>
        <a:ext cx="2679774" cy="1607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A0DC-BD38-4FFF-B6CE-42CEB936B50D}">
      <dsp:nvSpPr>
        <dsp:cNvPr id="0" name=""/>
        <dsp:cNvSpPr/>
      </dsp:nvSpPr>
      <dsp:spPr>
        <a:xfrm>
          <a:off x="2068581" y="0"/>
          <a:ext cx="1509048" cy="1360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56094-77DA-4570-8B11-256E70C26A8A}">
      <dsp:nvSpPr>
        <dsp:cNvPr id="0" name=""/>
        <dsp:cNvSpPr/>
      </dsp:nvSpPr>
      <dsp:spPr>
        <a:xfrm>
          <a:off x="667322" y="1496069"/>
          <a:ext cx="4311566" cy="58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Develop and submit</a:t>
          </a:r>
        </a:p>
      </dsp:txBody>
      <dsp:txXfrm>
        <a:off x="667322" y="1496069"/>
        <a:ext cx="4311566" cy="583030"/>
      </dsp:txXfrm>
    </dsp:sp>
    <dsp:sp modelId="{B4841F4D-900F-4557-9334-CE5C6F1B5866}">
      <dsp:nvSpPr>
        <dsp:cNvPr id="0" name=""/>
        <dsp:cNvSpPr/>
      </dsp:nvSpPr>
      <dsp:spPr>
        <a:xfrm>
          <a:off x="667322" y="2142200"/>
          <a:ext cx="4311566" cy="136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Develop and submit an annual procurement plan in line with GOJ standards. </a:t>
          </a:r>
        </a:p>
      </dsp:txBody>
      <dsp:txXfrm>
        <a:off x="667322" y="2142200"/>
        <a:ext cx="4311566" cy="1360945"/>
      </dsp:txXfrm>
    </dsp:sp>
    <dsp:sp modelId="{C5EC30FE-547B-4522-BA6F-6DAC45422036}">
      <dsp:nvSpPr>
        <dsp:cNvPr id="0" name=""/>
        <dsp:cNvSpPr/>
      </dsp:nvSpPr>
      <dsp:spPr>
        <a:xfrm>
          <a:off x="7134672" y="0"/>
          <a:ext cx="1509048" cy="1360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C5DB-4342-49B6-B1C7-2626709D2845}">
      <dsp:nvSpPr>
        <dsp:cNvPr id="0" name=""/>
        <dsp:cNvSpPr/>
      </dsp:nvSpPr>
      <dsp:spPr>
        <a:xfrm>
          <a:off x="5733413" y="1496069"/>
          <a:ext cx="4311566" cy="58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Finalise and submit</a:t>
          </a:r>
        </a:p>
      </dsp:txBody>
      <dsp:txXfrm>
        <a:off x="5733413" y="1496069"/>
        <a:ext cx="4311566" cy="583030"/>
      </dsp:txXfrm>
    </dsp:sp>
    <dsp:sp modelId="{D5327086-246D-4AA1-87D8-15539DC4FB32}">
      <dsp:nvSpPr>
        <dsp:cNvPr id="0" name=""/>
        <dsp:cNvSpPr/>
      </dsp:nvSpPr>
      <dsp:spPr>
        <a:xfrm>
          <a:off x="5733413" y="2142200"/>
          <a:ext cx="4311566" cy="136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Promptly </a:t>
          </a:r>
          <a:r>
            <a:rPr lang="en-US" sz="3200" kern="1200" dirty="0" err="1"/>
            <a:t>finalise</a:t>
          </a:r>
          <a:r>
            <a:rPr lang="en-US" sz="3200" kern="1200" dirty="0"/>
            <a:t> and submit all outstanding financial statements and annual reports to the MoHW.</a:t>
          </a:r>
        </a:p>
      </dsp:txBody>
      <dsp:txXfrm>
        <a:off x="5733413" y="2142200"/>
        <a:ext cx="4311566" cy="1360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5869F-542D-4BDC-8220-27ADCE2677ED}">
      <dsp:nvSpPr>
        <dsp:cNvPr id="0" name=""/>
        <dsp:cNvSpPr/>
      </dsp:nvSpPr>
      <dsp:spPr>
        <a:xfrm>
          <a:off x="1037923" y="0"/>
          <a:ext cx="1099365" cy="8728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37394-36E7-4CD8-84C2-A5477598AFD9}">
      <dsp:nvSpPr>
        <dsp:cNvPr id="0" name=""/>
        <dsp:cNvSpPr/>
      </dsp:nvSpPr>
      <dsp:spPr>
        <a:xfrm>
          <a:off x="17084" y="993034"/>
          <a:ext cx="3141043" cy="37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Conduct</a:t>
          </a:r>
        </a:p>
      </dsp:txBody>
      <dsp:txXfrm>
        <a:off x="17084" y="993034"/>
        <a:ext cx="3141043" cy="374095"/>
      </dsp:txXfrm>
    </dsp:sp>
    <dsp:sp modelId="{6292C003-40CD-41F9-A834-28962A61EB4F}">
      <dsp:nvSpPr>
        <dsp:cNvPr id="0" name=""/>
        <dsp:cNvSpPr/>
      </dsp:nvSpPr>
      <dsp:spPr>
        <a:xfrm>
          <a:off x="17084" y="1423011"/>
          <a:ext cx="3141043" cy="20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Conduct an internal review to address missing procurement documents and strengthen internal controls.</a:t>
          </a:r>
        </a:p>
      </dsp:txBody>
      <dsp:txXfrm>
        <a:off x="17084" y="1423011"/>
        <a:ext cx="3141043" cy="2099450"/>
      </dsp:txXfrm>
    </dsp:sp>
    <dsp:sp modelId="{C8E1FC4E-66A8-42D4-9ED1-C6CB2DF47D9F}">
      <dsp:nvSpPr>
        <dsp:cNvPr id="0" name=""/>
        <dsp:cNvSpPr/>
      </dsp:nvSpPr>
      <dsp:spPr>
        <a:xfrm>
          <a:off x="4728649" y="0"/>
          <a:ext cx="1099365" cy="8728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27484-D446-45DE-94CE-5D3CAC2D4925}">
      <dsp:nvSpPr>
        <dsp:cNvPr id="0" name=""/>
        <dsp:cNvSpPr/>
      </dsp:nvSpPr>
      <dsp:spPr>
        <a:xfrm>
          <a:off x="3707810" y="993034"/>
          <a:ext cx="3141043" cy="37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Use</a:t>
          </a:r>
        </a:p>
      </dsp:txBody>
      <dsp:txXfrm>
        <a:off x="3707810" y="993034"/>
        <a:ext cx="3141043" cy="374095"/>
      </dsp:txXfrm>
    </dsp:sp>
    <dsp:sp modelId="{D2DCB54C-1A8B-41E8-A4EB-5FD0CA5494B0}">
      <dsp:nvSpPr>
        <dsp:cNvPr id="0" name=""/>
        <dsp:cNvSpPr/>
      </dsp:nvSpPr>
      <dsp:spPr>
        <a:xfrm>
          <a:off x="3707810" y="1423011"/>
          <a:ext cx="3141043" cy="20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the GOJ Electronic Procurement (GOJEP) platform and submit monthly Procurement Systems Reports as required.</a:t>
          </a:r>
        </a:p>
      </dsp:txBody>
      <dsp:txXfrm>
        <a:off x="3707810" y="1423011"/>
        <a:ext cx="3141043" cy="2099450"/>
      </dsp:txXfrm>
    </dsp:sp>
    <dsp:sp modelId="{D1A3C9A5-CBCC-4D84-A3E4-6B647995E34C}">
      <dsp:nvSpPr>
        <dsp:cNvPr id="0" name=""/>
        <dsp:cNvSpPr/>
      </dsp:nvSpPr>
      <dsp:spPr>
        <a:xfrm>
          <a:off x="8419376" y="0"/>
          <a:ext cx="1099365" cy="8728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E9A49-BCFB-43B0-8D18-A15C564AB395}">
      <dsp:nvSpPr>
        <dsp:cNvPr id="0" name=""/>
        <dsp:cNvSpPr/>
      </dsp:nvSpPr>
      <dsp:spPr>
        <a:xfrm>
          <a:off x="7398536" y="993034"/>
          <a:ext cx="3141043" cy="37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Stop</a:t>
          </a:r>
        </a:p>
      </dsp:txBody>
      <dsp:txXfrm>
        <a:off x="7398536" y="993034"/>
        <a:ext cx="3141043" cy="374095"/>
      </dsp:txXfrm>
    </dsp:sp>
    <dsp:sp modelId="{F0081122-707D-46F4-81D2-C5B6A342F90C}">
      <dsp:nvSpPr>
        <dsp:cNvPr id="0" name=""/>
        <dsp:cNvSpPr/>
      </dsp:nvSpPr>
      <dsp:spPr>
        <a:xfrm>
          <a:off x="7398536" y="1423011"/>
          <a:ext cx="3141043" cy="209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Stop using its tax-exempt status to facilitate imports for private entities.</a:t>
          </a:r>
        </a:p>
      </dsp:txBody>
      <dsp:txXfrm>
        <a:off x="7398536" y="1423011"/>
        <a:ext cx="3141043" cy="2099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AF1B0-E530-4CAF-BE78-9A06E4787A53}">
      <dsp:nvSpPr>
        <dsp:cNvPr id="0" name=""/>
        <dsp:cNvSpPr/>
      </dsp:nvSpPr>
      <dsp:spPr>
        <a:xfrm>
          <a:off x="623353" y="20435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D9BFA-D781-4FD2-876D-55608081BAD2}">
      <dsp:nvSpPr>
        <dsp:cNvPr id="0" name=""/>
        <dsp:cNvSpPr/>
      </dsp:nvSpPr>
      <dsp:spPr>
        <a:xfrm>
          <a:off x="623353" y="192151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Strengthen Oversight</a:t>
          </a:r>
          <a:endParaRPr lang="en-US" sz="1700" kern="1200" dirty="0"/>
        </a:p>
      </dsp:txBody>
      <dsp:txXfrm>
        <a:off x="623353" y="1921513"/>
        <a:ext cx="4320000" cy="648000"/>
      </dsp:txXfrm>
    </dsp:sp>
    <dsp:sp modelId="{918243FC-62F0-4409-917A-0C939BE98F3D}">
      <dsp:nvSpPr>
        <dsp:cNvPr id="0" name=""/>
        <dsp:cNvSpPr/>
      </dsp:nvSpPr>
      <dsp:spPr>
        <a:xfrm>
          <a:off x="623353" y="2664934"/>
          <a:ext cx="4320000" cy="231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Strengthen its oversight by ensuring timely submission of required reports by UHWI.</a:t>
          </a:r>
        </a:p>
      </dsp:txBody>
      <dsp:txXfrm>
        <a:off x="623353" y="2664934"/>
        <a:ext cx="4320000" cy="231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01271-F85C-298C-A28E-E1A4E2A3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5FF2F-755C-3A85-849D-BC3D4FF4A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05DDF-5BC2-C083-A70E-4C7225B5D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4A42-57E2-CBEF-6697-DA63ECEF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5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3AAC2-8BF3-C7A5-B127-B3C3284F1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48156-DB05-3618-9E0F-8FA3EAB93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EB4A12-9430-77EA-852E-26B2823BE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109E1-20F2-5E97-AC47-B6B0A3128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C5EAF-406C-E9F3-70A3-9CF876691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B37F3-E973-056E-62FD-0F66100E0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1C05C-6B27-D5C6-5E62-5FB6476B4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4D0C2-1A89-1751-6B37-2A38F0137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F0CA-0E56-81F4-89C3-269CB1CA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56123-8CE5-3862-90FE-19B6D3628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5CD45-C4F3-D9F0-4F37-CE0D51F21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2CAB-C15D-8107-8E7D-9E9B5F05B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2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9F26-18F3-62FB-8493-BEA4690EA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A1A44-20CC-5525-D942-FEF91A663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C92BA-C708-A398-5755-2C98D871C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3E3E2-7453-789A-C322-800F41FBF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2E77D-0BE5-6C25-116E-5F3B3209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25DCA-2026-AD53-3ABD-F6C4C3B2F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EAA89-9A7A-57C3-75B1-922D68075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A965C-B9B2-1A3F-03D8-A4BFFC066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EBF8-EDA1-5B47-E8FA-5D70675D2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0FD5E-84C8-449B-E763-630618CDB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BAD7F-AA4E-2B12-5421-DEABC3099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3C0F-F007-4E5E-ADC1-99696E166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897A6-6317-C5D3-719D-D4444C704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E98F4-E260-398E-B489-EA5A04F24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DC3FE-576A-821B-7D3A-F29AE65AB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F6B3-740C-3F2E-6B01-0C63B0B44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F180-EDF0-3B98-EB66-32F03A33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D6A22-19B8-4C5C-1408-B78C9EC99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6736C-AC08-EF2C-D58F-753371120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4330-1E6C-92BE-2F16-1A3BE611B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1478A-B89E-4E7F-078A-DF041EC6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9BE1A-7BF9-4588-9FA7-8D8E87C42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49775-350E-AD0F-61E6-B391FA321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7093D-109B-2C44-AC10-B674CC05B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97233-1B5D-CE01-6258-D4FFEA3E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18404-6F45-2B11-B91C-C28E682CD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0ECB7-7B51-2926-9164-55BD0F26F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F7FF4-23F2-7E25-EF80-F17BAE39A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559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2" r:id="rId14"/>
    <p:sldLayoutId id="2147483684" r:id="rId15"/>
    <p:sldLayoutId id="2147483685" r:id="rId16"/>
    <p:sldLayoutId id="214748368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19" name="wind.wav"/>
          </p:stSnd>
        </p:sndAc>
      </p:transition>
    </mc:Choice>
    <mc:Fallback>
      <p:transition spd="slow">
        <p:fade/>
        <p:sndAc>
          <p:stSnd>
            <p:snd r:embed="rId19" name="wind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microsoft.com/office/2018/10/relationships/comments" Target="../comments/modernComment_101_19F08E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657" y="2517222"/>
            <a:ext cx="6920670" cy="13822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b="1">
                <a:solidFill>
                  <a:schemeClr val="bg2">
                    <a:lumMod val="50000"/>
                  </a:schemeClr>
                </a:solidFill>
              </a:rPr>
              <a:t>Performance Audit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700" b="1" cap="none">
                <a:solidFill>
                  <a:schemeClr val="tx2"/>
                </a:solidFill>
                <a:latin typeface="Abadi ExtraLight" panose="020B0204020104020204" pitchFamily="34" charset="0"/>
              </a:rPr>
              <a:t>Ensuring Value for Money in Public Health Procurement </a:t>
            </a:r>
            <a:endParaRPr lang="en-US" sz="2800" b="1">
              <a:solidFill>
                <a:schemeClr val="tx2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2B14478-E52C-D3DE-1415-5B64BDDE20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9" r="31939"/>
          <a:stretch/>
        </p:blipFill>
        <p:spPr>
          <a:xfrm>
            <a:off x="20" y="-19396"/>
            <a:ext cx="4433584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242A62A2-1B26-C80D-0433-4ACC059B6EFE}"/>
              </a:ext>
            </a:extLst>
          </p:cNvPr>
          <p:cNvSpPr txBox="1">
            <a:spLocks/>
          </p:cNvSpPr>
          <p:nvPr/>
        </p:nvSpPr>
        <p:spPr>
          <a:xfrm>
            <a:off x="6096000" y="4346671"/>
            <a:ext cx="5486307" cy="1674220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en-US" i="0" cap="none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University Hospital of the West Indies (UHWI)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18.png" descr="Image result for auditor general's department jamaica">
            <a:extLst>
              <a:ext uri="{FF2B5EF4-FFF2-40B4-BE49-F238E27FC236}">
                <a16:creationId xmlns:a16="http://schemas.microsoft.com/office/drawing/2014/main" id="{48BE502E-04A7-C6EE-1F61-0492AE444B9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435255" y="375368"/>
            <a:ext cx="5107903" cy="1070520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AB4419-20D1-2EAD-46BC-7E7C4D959AAA}"/>
              </a:ext>
            </a:extLst>
          </p:cNvPr>
          <p:cNvSpPr txBox="1"/>
          <p:nvPr/>
        </p:nvSpPr>
        <p:spPr>
          <a:xfrm>
            <a:off x="9489688" y="6070113"/>
            <a:ext cx="205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5E287-41CB-6102-A09C-453B1D2C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ABC595-E5D1-E3F0-372F-9A1A1E80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3859145-684B-3528-BCCF-53597CEB2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13FCA05-B94F-DDD5-5EC0-927A8547B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90BD78-1C88-345F-2415-554B16B0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69F916-984F-FD7B-C0E4-39D0DAAD3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DB91BE-82CC-2BD7-477A-8DF8D0B7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10258A-4A15-3999-1163-0E5063646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C2139-464B-B514-15F2-3339BE260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41426B-9824-7874-B4B5-0FCA4F59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AB6A0-B843-5EC6-B294-6BA7FC3D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808" y="2335930"/>
            <a:ext cx="6935872" cy="4202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GB" i="0" cap="none" dirty="0"/>
            </a:br>
            <a:br>
              <a:rPr lang="en-GB" i="0" cap="none" dirty="0"/>
            </a:br>
            <a:r>
              <a:rPr lang="en-GB" i="0" cap="none" dirty="0"/>
              <a:t>Contracts were split into smaller components to use direct contracting methods, avoiding competitive procedures and regulatory requirements.</a:t>
            </a:r>
            <a:br>
              <a:rPr lang="en-US" sz="2100" b="1" dirty="0"/>
            </a:br>
            <a:endParaRPr lang="en-US" i="0" cap="none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3631E9-7B46-23B1-CD81-1425CC41CB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r="28215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8FA44F7-2ABF-3491-FC39-B9E1D322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635E51B-4E58-604C-F3F1-F4F81A83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86FCFE-C021-2748-D35B-96FA4C946E34}"/>
              </a:ext>
            </a:extLst>
          </p:cNvPr>
          <p:cNvSpPr txBox="1"/>
          <p:nvPr/>
        </p:nvSpPr>
        <p:spPr>
          <a:xfrm>
            <a:off x="5358243" y="927212"/>
            <a:ext cx="612853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900" b="1" i="1" dirty="0">
                <a:solidFill>
                  <a:schemeClr val="bg2">
                    <a:lumMod val="50000"/>
                  </a:schemeClr>
                </a:solidFill>
              </a:rPr>
              <a:t>Splitting of Contracts</a:t>
            </a:r>
            <a:endParaRPr lang="en-JM" sz="5900" i="1" dirty="0"/>
          </a:p>
        </p:txBody>
      </p:sp>
    </p:spTree>
    <p:extLst>
      <p:ext uri="{BB962C8B-B14F-4D97-AF65-F5344CB8AC3E}">
        <p14:creationId xmlns:p14="http://schemas.microsoft.com/office/powerpoint/2010/main" val="343859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9BFA8-3DDE-DA91-827B-8DEEE54F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90E9DD-12B0-5629-33B7-6FD174852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66" y="2304897"/>
            <a:ext cx="7926318" cy="4088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5300" b="1" cap="none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17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300" i="0" cap="none" dirty="0"/>
              <a:t>Only two of the seven annual procurement plans produced for the </a:t>
            </a:r>
            <a:r>
              <a:rPr lang="en-US" sz="3300" i="0" cap="none"/>
              <a:t>period reviewed.</a:t>
            </a:r>
            <a:br>
              <a:rPr lang="en-US" sz="3300" i="0" cap="none" dirty="0"/>
            </a:br>
            <a:br>
              <a:rPr lang="en-US" sz="3300" i="0" cap="none" dirty="0"/>
            </a:br>
            <a:r>
              <a:rPr lang="en-US" sz="3300" i="0" cap="none" dirty="0"/>
              <a:t>No approved strategic plans, despite US$186,600 spent on strategic reviews.</a:t>
            </a:r>
            <a:br>
              <a:rPr lang="en-US" sz="3300" i="0" cap="none" dirty="0"/>
            </a:br>
            <a:br>
              <a:rPr lang="en-US" sz="3300" i="0" cap="none" dirty="0"/>
            </a:br>
            <a:r>
              <a:rPr lang="en-US" sz="3300" i="0" cap="none" dirty="0"/>
              <a:t>Six years of audited financial statements outstanding, covering $65B in subventions.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4D8E34C-0F70-C86D-3B62-43AA0513D8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6" r="32886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C7F8EB-4B55-B585-DDCF-2583348C49C6}"/>
              </a:ext>
            </a:extLst>
          </p:cNvPr>
          <p:cNvSpPr txBox="1"/>
          <p:nvPr/>
        </p:nvSpPr>
        <p:spPr>
          <a:xfrm>
            <a:off x="451884" y="461224"/>
            <a:ext cx="724608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00" b="1" i="1" dirty="0">
                <a:solidFill>
                  <a:schemeClr val="bg2">
                    <a:lumMod val="50000"/>
                  </a:schemeClr>
                </a:solidFill>
              </a:rPr>
              <a:t>Absence of Strategic and Planning Documents</a:t>
            </a:r>
            <a:endParaRPr lang="en-JM" sz="5900" i="1" dirty="0"/>
          </a:p>
        </p:txBody>
      </p:sp>
    </p:spTree>
    <p:extLst>
      <p:ext uri="{BB962C8B-B14F-4D97-AF65-F5344CB8AC3E}">
        <p14:creationId xmlns:p14="http://schemas.microsoft.com/office/powerpoint/2010/main" val="4406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2A65E-5B62-824C-6E0A-250F3640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C8FD61D-C94E-E326-BAF5-73EF28590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EEF4CEB-98BA-4B06-6A31-9E997B6F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8EECC01-1738-E06A-7394-08CF204E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A35883C7-45D5-ED95-22A0-56CBC7BF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00BE3867-19A1-D9C0-D6E2-CA8EF1B21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E5ED589-C4D9-5A98-2145-08727C67C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4E9ADF7-5E4B-CC60-23ED-A85F3F316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195E474D-404C-67BE-0F1D-19D573855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1E17971-64C5-710D-E56A-9B5BC556A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386C942-DA27-808C-CFA4-723E4FE5C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254423-FA03-BCA2-CC01-2E9FE60C4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6419CE04-AA11-5388-A738-13952DEEC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29E2E905-4588-77D0-22A9-323D53E1D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69D26FA-D477-07EE-7EBD-C4A37FF6F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662A3DFB-1804-B7F6-BEE9-6F789710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0" y="541780"/>
            <a:ext cx="10064376" cy="1229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JM" sz="4400" b="1" cap="none" dirty="0">
                <a:solidFill>
                  <a:srgbClr val="001E2E"/>
                </a:solidFill>
                <a:effectLst/>
                <a:latin typeface="Walbaum Display Light" panose="02070303090703020303" pitchFamily="18" charset="0"/>
              </a:rPr>
              <a:t>Overview of main concerns</a:t>
            </a:r>
            <a:endParaRPr lang="en-US" sz="4400" b="1" i="0" cap="none" dirty="0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32612B9-58C0-AB5F-9DE8-FFF1B2C53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5243E6-A2EE-4806-6E81-2DE4DA914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797937"/>
              </p:ext>
            </p:extLst>
          </p:nvPr>
        </p:nvGraphicFramePr>
        <p:xfrm>
          <a:off x="358588" y="1540960"/>
          <a:ext cx="11529788" cy="531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09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355112"/>
            <a:ext cx="6933112" cy="3237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 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3" r="33103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483D6-835B-CBD4-B5B3-4C9547C7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5254B96-0E84-E11F-DAEB-01CB0632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i="1" cap="none" dirty="0">
                <a:solidFill>
                  <a:srgbClr val="001E2E"/>
                </a:solidFill>
                <a:effectLst/>
                <a:latin typeface="Walbaum Display Light" panose="02070303090703020303" pitchFamily="18" charset="0"/>
              </a:rPr>
              <a:t>Actions UHWI needs to take</a:t>
            </a:r>
            <a:endParaRPr lang="en-US" sz="4400" b="1" cap="none" dirty="0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Content Placeholder 3">
            <a:extLst>
              <a:ext uri="{FF2B5EF4-FFF2-40B4-BE49-F238E27FC236}">
                <a16:creationId xmlns:a16="http://schemas.microsoft.com/office/drawing/2014/main" id="{BCB04D34-BA64-8B4C-4781-7425899A0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25534"/>
              </p:ext>
            </p:extLst>
          </p:nvPr>
        </p:nvGraphicFramePr>
        <p:xfrm>
          <a:off x="800893" y="2302489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280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03F1FC93-1440-4B98-BEA3-8750A194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EE8097BD-3640-487B-BBD8-EE139DA0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40570" y="0"/>
            <a:ext cx="5851430" cy="18579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8B72F05-10A2-4D83-96F2-5DDFC587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-27296" y="1006592"/>
            <a:ext cx="12246591" cy="9280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Content Placeholder 3">
            <a:extLst>
              <a:ext uri="{FF2B5EF4-FFF2-40B4-BE49-F238E27FC236}">
                <a16:creationId xmlns:a16="http://schemas.microsoft.com/office/drawing/2014/main" id="{7FFFDEF0-CE39-E2A6-BEF5-B8340281D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608048"/>
              </p:ext>
            </p:extLst>
          </p:nvPr>
        </p:nvGraphicFramePr>
        <p:xfrm>
          <a:off x="821317" y="2442050"/>
          <a:ext cx="10556665" cy="352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7">
            <a:extLst>
              <a:ext uri="{FF2B5EF4-FFF2-40B4-BE49-F238E27FC236}">
                <a16:creationId xmlns:a16="http://schemas.microsoft.com/office/drawing/2014/main" id="{9823D4DE-65C8-82D8-F0DE-C4A198FE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i="1" cap="none" dirty="0">
                <a:solidFill>
                  <a:srgbClr val="001E2E"/>
                </a:solidFill>
                <a:effectLst/>
                <a:latin typeface="Walbaum Display Light" panose="02070303090703020303" pitchFamily="18" charset="0"/>
              </a:rPr>
              <a:t>Actions UHWI needs to take</a:t>
            </a:r>
            <a:endParaRPr lang="en-US" sz="4400" b="1" cap="none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1215A-B9FF-9098-CE42-04CD189A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FF41CF-0834-19BC-015D-2E026CB9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13" y="908925"/>
            <a:ext cx="3723304" cy="49388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i="1" cap="none" dirty="0">
                <a:solidFill>
                  <a:srgbClr val="001E2E"/>
                </a:solidFill>
                <a:effectLst/>
                <a:latin typeface="Walbaum Display Light" panose="02070303090703020303" pitchFamily="18" charset="0"/>
              </a:rPr>
              <a:t>Actions MOHW needs to take</a:t>
            </a:r>
            <a:endParaRPr lang="en-US" sz="4400" b="1" cap="none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BCE8AF9-FB73-4BD9-BA50-43BF340C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Content Placeholder 3">
            <a:extLst>
              <a:ext uri="{FF2B5EF4-FFF2-40B4-BE49-F238E27FC236}">
                <a16:creationId xmlns:a16="http://schemas.microsoft.com/office/drawing/2014/main" id="{5812AAB8-9629-CA8E-05C1-7BA42B2C4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06399"/>
              </p:ext>
            </p:extLst>
          </p:nvPr>
        </p:nvGraphicFramePr>
        <p:xfrm>
          <a:off x="5869682" y="799416"/>
          <a:ext cx="5566706" cy="517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06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8AF019-0319-CE7C-A5B1-1E3EA652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600" cap="none" dirty="0">
                <a:solidFill>
                  <a:schemeClr val="tx2"/>
                </a:solidFill>
              </a:rPr>
              <a:t>“A better Country through effective audit scrutiny”</a:t>
            </a:r>
            <a:br>
              <a:rPr lang="en-US" sz="4600" dirty="0">
                <a:solidFill>
                  <a:schemeClr val="tx2"/>
                </a:solidFill>
              </a:rPr>
            </a:br>
            <a:endParaRPr lang="en-US" sz="4600" dirty="0">
              <a:solidFill>
                <a:schemeClr val="tx2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2BAA39A-E730-C1A8-4E5D-C783DE216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678358" y="2724918"/>
            <a:ext cx="2980242" cy="14081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extLst>
    <p:ext uri="{6950BFC3-D8DA-4A85-94F7-54DA5524770B}">
      <p188:commentRel xmlns:p188="http://schemas.microsoft.com/office/powerpoint/2018/8/main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9D0D-6384-9485-676A-9A5FCF00D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F2B-8C50-C696-535B-DF1E1473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1430129"/>
            <a:ext cx="5645888" cy="29005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cap="none" dirty="0">
                <a:latin typeface="+mn-lt"/>
                <a:ea typeface="+mn-ea"/>
                <a:cs typeface="+mn-cs"/>
              </a:rPr>
              <a:t>The audit evaluated how the UHWI managed its procurement activities to achieve value for money.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4605E-CEEA-344F-32E9-3AE65D11E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Audit Objective </a:t>
            </a:r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B73E19EC-7140-13F4-3B89-7F3856ADAF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19874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3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050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/>
            <a:r>
              <a:rPr lang="en-US" sz="4600" cap="none" dirty="0"/>
              <a:t>Are selected p</a:t>
            </a:r>
            <a:r>
              <a:rPr lang="en-US" sz="4600" i="1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rocurements at UHWI effectively </a:t>
            </a:r>
            <a:r>
              <a:rPr lang="en-US" sz="4600" cap="none" dirty="0"/>
              <a:t>m</a:t>
            </a:r>
            <a:r>
              <a:rPr lang="en-US" sz="4600" i="1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anaged </a:t>
            </a:r>
            <a:r>
              <a:rPr lang="en-US" sz="4600" cap="none" dirty="0"/>
              <a:t>t</a:t>
            </a:r>
            <a:r>
              <a:rPr lang="en-US" sz="4600" i="1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4600" cap="none" dirty="0"/>
              <a:t>a</a:t>
            </a:r>
            <a:r>
              <a:rPr lang="en-US" sz="4600" i="1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chieve value for money?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790" y="989045"/>
            <a:ext cx="6157951" cy="943386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KEY Audit QUESTION </a:t>
            </a:r>
          </a:p>
        </p:txBody>
      </p:sp>
      <p:pic>
        <p:nvPicPr>
          <p:cNvPr id="43" name="Picture Placeholder 42" descr="A person using a computer&#10;&#10;AI-generated content may be incorrect.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r="23496" b="-1"/>
          <a:stretch>
            <a:fillRect/>
          </a:stretch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AA808-1550-38A3-EB07-019B30F1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1" name="Rectangle 300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B2D93-2078-F76D-5C95-8A71A38A6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/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Findings </a:t>
            </a:r>
          </a:p>
        </p:txBody>
      </p:sp>
      <p:pic>
        <p:nvPicPr>
          <p:cNvPr id="43" name="Picture Placeholder 42" descr="A blue background with hexagons and icons&#10;&#10;AI-generated content may be incorrect.">
            <a:extLst>
              <a:ext uri="{FF2B5EF4-FFF2-40B4-BE49-F238E27FC236}">
                <a16:creationId xmlns:a16="http://schemas.microsoft.com/office/drawing/2014/main" id="{A107749F-BAAF-DBE6-291B-6E48E1B67F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r="30269"/>
          <a:stretch>
            <a:fillRect/>
          </a:stretch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1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87" y="2570473"/>
            <a:ext cx="5645888" cy="3627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i="0" kern="1200" cap="none" baseline="0" dirty="0">
                <a:solidFill>
                  <a:schemeClr val="tx2"/>
                </a:solidFill>
              </a:rPr>
              <a:t>Of 800 procurement activities </a:t>
            </a:r>
            <a:r>
              <a:rPr lang="en-GB" sz="4000" i="0" cap="none" dirty="0"/>
              <a:t>valued at over $1.6B reported in 2024, only 20 were published online in breach of MoFPS Circular.</a:t>
            </a:r>
            <a:endParaRPr lang="en-US" sz="4000" i="1" kern="1200" cap="all" baseline="0" dirty="0">
              <a:solidFill>
                <a:schemeClr val="tx2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19834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5BC5B364-9D33-E585-A4E8-8EBF1F3CB3EF}"/>
              </a:ext>
            </a:extLst>
          </p:cNvPr>
          <p:cNvSpPr txBox="1">
            <a:spLocks/>
          </p:cNvSpPr>
          <p:nvPr/>
        </p:nvSpPr>
        <p:spPr>
          <a:xfrm>
            <a:off x="745111" y="342273"/>
            <a:ext cx="5645888" cy="1738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cap="none" dirty="0">
                <a:solidFill>
                  <a:schemeClr val="bg2">
                    <a:lumMod val="50000"/>
                  </a:schemeClr>
                </a:solidFill>
              </a:rPr>
              <a:t>Inconsistent use of GOJEP portal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57E45-3099-FE16-3C1A-840748C43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90C14-3170-FC05-7E5E-315973CD2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651" y="3047410"/>
            <a:ext cx="6935872" cy="35751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6000" b="1" cap="none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2100" b="1" dirty="0"/>
            </a:br>
            <a:r>
              <a:rPr lang="en-US" sz="4000" i="0" cap="none" dirty="0"/>
              <a:t>Procurement documentation was not provided for 51 contracts, with a combined value of $521M, hindering transparency and proper assessment of value for money</a:t>
            </a:r>
            <a:r>
              <a:rPr lang="en-US" i="0" cap="none" dirty="0"/>
              <a:t>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4F11DF9-0432-6628-4EEC-07038C6F57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r="26657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DF870623-20E7-993F-515E-35C556768788}"/>
              </a:ext>
            </a:extLst>
          </p:cNvPr>
          <p:cNvSpPr txBox="1">
            <a:spLocks/>
          </p:cNvSpPr>
          <p:nvPr/>
        </p:nvSpPr>
        <p:spPr>
          <a:xfrm>
            <a:off x="5640020" y="686736"/>
            <a:ext cx="5645888" cy="1738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900" b="1" cap="none" dirty="0">
                <a:solidFill>
                  <a:schemeClr val="bg2">
                    <a:lumMod val="50000"/>
                  </a:schemeClr>
                </a:solidFill>
              </a:rPr>
              <a:t>Absence of Procurement </a:t>
            </a:r>
            <a:br>
              <a:rPr lang="en-US" sz="5900" b="1" cap="non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900" b="1" cap="none" dirty="0">
                <a:solidFill>
                  <a:schemeClr val="bg2">
                    <a:lumMod val="50000"/>
                  </a:schemeClr>
                </a:solidFill>
              </a:rPr>
              <a:t>Records</a:t>
            </a:r>
            <a:br>
              <a:rPr lang="en-US" sz="5900" b="1" dirty="0"/>
            </a:b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378589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1A066-D427-E2CF-85B0-7BEFADCB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B930F3-72CA-EC89-8794-C862832DB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4F03FA-F702-97FA-A4B2-0C98CDE8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612788-B3A5-E9AB-ADFF-6B8DBECB2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1818DA-DCF9-77C1-2B5B-62F049196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15CE97-CDFB-C98D-5928-597E7652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54A653-BD36-37BC-2A1D-206D643C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1F97A8-3804-B7DF-2E1A-67904F7B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A4822C-21DF-8ADE-4DC6-270340E6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5591A1-3F92-CB8B-68D6-B2AC382C9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3306A-87F7-ED6F-CE12-96DFD7D3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44" y="2887037"/>
            <a:ext cx="5762845" cy="33278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GB" sz="3600" i="0" cap="none" dirty="0"/>
              <a:t>Multiple instances of non-compliance with procurement laws and regulations were found, contributing to significant deficiencies in procurement management</a:t>
            </a:r>
            <a:br>
              <a:rPr lang="en-GB" sz="3600" i="0" cap="none" dirty="0"/>
            </a:br>
            <a:r>
              <a:rPr lang="en-GB" sz="3600" i="0" cap="none" dirty="0"/>
              <a:t>and oversight.</a:t>
            </a:r>
            <a:br>
              <a:rPr lang="en-JM" sz="4000" dirty="0"/>
            </a:br>
            <a:endParaRPr lang="en-US" sz="4000" i="1" kern="1200" cap="all" baseline="0" dirty="0">
              <a:solidFill>
                <a:schemeClr val="tx2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952C023-D780-5EBB-0789-B24E789FE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r="24175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8705BE-1B9F-DD78-5D7E-94992F53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F848AA-7236-FB18-20C9-4F487DD4142D}"/>
              </a:ext>
            </a:extLst>
          </p:cNvPr>
          <p:cNvSpPr txBox="1"/>
          <p:nvPr/>
        </p:nvSpPr>
        <p:spPr>
          <a:xfrm>
            <a:off x="757244" y="291036"/>
            <a:ext cx="65563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Procurement breaches across contracts valuing $681M</a:t>
            </a:r>
            <a:endParaRPr lang="en-JM" sz="4800" b="1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016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465CF-6D21-AFB7-D234-3E6051EA5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4A90949-40F9-D854-62B1-C0530616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6E58741-4344-870E-FEBC-B42209E70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914CE-E519-93B9-53CB-3B9EC88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52BCBB-634B-CF21-B75F-8EE36FA8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B0D7466-D551-A842-3582-AD47B508E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8FCFE40-BF35-8E4B-C65A-3D6E7E727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20FBB44-AB09-343B-F7D5-7F522C235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E5321EF-28AF-A1B8-797B-1610F4E64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B9F89E-6BA1-1167-B09A-3D0E539F4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53230-65AE-E46C-EB5C-602F44BD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771" y="2728587"/>
            <a:ext cx="6935872" cy="4021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2100" b="1" dirty="0"/>
            </a:br>
            <a:r>
              <a:rPr lang="en-GB" i="0" cap="none" dirty="0"/>
              <a:t>UHWI facilitated imports for private companies using its tax-exempt status, resulting in losses amounting to $23.1M.</a:t>
            </a:r>
            <a:br>
              <a:rPr lang="en-JM" i="0" cap="none" dirty="0"/>
            </a:br>
            <a:endParaRPr lang="en-US" i="0" cap="none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235E28A-91EA-AEC5-2D32-5D310BE3AC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r="30264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97A1B04-DE78-5606-6897-F6F155797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E84393-EF69-A752-70DE-54E1EC3F1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CFAA04-F391-8C9C-8330-60E9734E221F}"/>
              </a:ext>
            </a:extLst>
          </p:cNvPr>
          <p:cNvSpPr txBox="1"/>
          <p:nvPr/>
        </p:nvSpPr>
        <p:spPr>
          <a:xfrm>
            <a:off x="4808744" y="497552"/>
            <a:ext cx="663889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59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Misuse of Tax Exemption Status</a:t>
            </a:r>
            <a:endParaRPr lang="en-JM" sz="5900" b="1" i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439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18B35-3AF2-CFED-6F00-902A51198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35FE84-6C81-B39D-69FC-CF61A90F8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2FD24E-4FED-78FA-F1F9-5F4E9EC9E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0572F8-0D73-99E9-21A7-1E5CC635F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BF862E-9315-20C5-87AA-253AF854E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F9A5F-7B27-CCE8-D94C-CA8EEFF26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5FE6DA-821F-1C22-7FB3-BE4B6B145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CE20F8-88FC-A7B9-6F15-92DBF0D3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3E9D59B-2340-C931-B99E-79EBA464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6D21FF-C3DC-3534-B1A4-7B497242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4E613-F34B-D1F1-0194-F80636DE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67" y="2917509"/>
            <a:ext cx="5762845" cy="38894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GB" sz="4000" i="0" cap="none" dirty="0"/>
              <a:t>Procurement processes were initiated after goods or services had already been delivered or works completed, undermining due process and</a:t>
            </a:r>
            <a:br>
              <a:rPr lang="en-GB" sz="4000" i="0" cap="none" dirty="0"/>
            </a:br>
            <a:r>
              <a:rPr lang="en-GB" sz="4000" i="0" cap="none" dirty="0"/>
              <a:t>competitive bidding.</a:t>
            </a:r>
            <a:br>
              <a:rPr lang="en-JM" sz="4000" i="0" cap="none" dirty="0"/>
            </a:br>
            <a:endParaRPr lang="en-US" sz="4000" i="0" cap="none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C36DC6C-5FDC-A01B-558A-DD3F361B6B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r="19448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778235-71CD-C461-9DDA-37B6A3D4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71ED78-EFB3-7306-CD0D-B1EDFFF78E0F}"/>
              </a:ext>
            </a:extLst>
          </p:cNvPr>
          <p:cNvSpPr txBox="1"/>
          <p:nvPr/>
        </p:nvSpPr>
        <p:spPr>
          <a:xfrm>
            <a:off x="687967" y="525458"/>
            <a:ext cx="612853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900" b="1" i="1" dirty="0">
                <a:solidFill>
                  <a:schemeClr val="bg2">
                    <a:lumMod val="50000"/>
                  </a:schemeClr>
                </a:solidFill>
              </a:rPr>
              <a:t>$69.2M After-the-Fact Procurement</a:t>
            </a:r>
            <a:endParaRPr lang="en-JM" sz="5900" i="1" dirty="0"/>
          </a:p>
        </p:txBody>
      </p:sp>
    </p:spTree>
    <p:extLst>
      <p:ext uri="{BB962C8B-B14F-4D97-AF65-F5344CB8AC3E}">
        <p14:creationId xmlns:p14="http://schemas.microsoft.com/office/powerpoint/2010/main" val="21128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71af3243-3dd4-4a8d-8c0d-dd76da1f02a5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{D8E7FFA7-7431-42FB-9AED-AB0F96245C18}TF020710ce-b2a3-4743-8ec4-0abcd2574951ef9f6aa4_win32-415a623b9e9a</Template>
  <TotalTime>291</TotalTime>
  <Words>475</Words>
  <Application>Microsoft Office PowerPoint</Application>
  <PresentationFormat>Widescreen</PresentationFormat>
  <Paragraphs>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Abadi ExtraLight</vt:lpstr>
      <vt:lpstr>Aptos</vt:lpstr>
      <vt:lpstr>Arial</vt:lpstr>
      <vt:lpstr>Calibri</vt:lpstr>
      <vt:lpstr>Univers Condensed Light</vt:lpstr>
      <vt:lpstr>Walbaum Display Light</vt:lpstr>
      <vt:lpstr>AngleLinesVTI</vt:lpstr>
      <vt:lpstr>Performance Audit  Ensuring Value for Money in Public Health Procurement </vt:lpstr>
      <vt:lpstr>The audit evaluated how the UHWI managed its procurement activities to achieve value for money.</vt:lpstr>
      <vt:lpstr>Are selected procurements at UHWI effectively managed to achieve value for money?</vt:lpstr>
      <vt:lpstr>Key Findings </vt:lpstr>
      <vt:lpstr>Of 800 procurement activities valued at over $1.6B reported in 2024, only 20 were published online in breach of MoFPS Circular.</vt:lpstr>
      <vt:lpstr>  Procurement documentation was not provided for 51 contracts, with a combined value of $521M, hindering transparency and proper assessment of value for money.</vt:lpstr>
      <vt:lpstr>Multiple instances of non-compliance with procurement laws and regulations were found, contributing to significant deficiencies in procurement management and oversight. </vt:lpstr>
      <vt:lpstr> UHWI facilitated imports for private companies using its tax-exempt status, resulting in losses amounting to $23.1M. </vt:lpstr>
      <vt:lpstr>Procurement processes were initiated after goods or services had already been delivered or works completed, undermining due process and competitive bidding. </vt:lpstr>
      <vt:lpstr>  Contracts were split into smaller components to use direct contracting methods, avoiding competitive procedures and regulatory requirements. </vt:lpstr>
      <vt:lpstr>  Only two of the seven annual procurement plans produced for the period reviewed.  No approved strategic plans, despite US$186,600 spent on strategic reviews.  Six years of audited financial statements outstanding, covering $65B in subventions. </vt:lpstr>
      <vt:lpstr>Overview of main concerns</vt:lpstr>
      <vt:lpstr>Recommendations </vt:lpstr>
      <vt:lpstr>Actions UHWI needs to take</vt:lpstr>
      <vt:lpstr>Actions UHWI needs to take</vt:lpstr>
      <vt:lpstr>Actions MOHW needs to take</vt:lpstr>
      <vt:lpstr>“A better Country through effective audit scrutiny”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Hall</dc:creator>
  <cp:lastModifiedBy>Ricardo Hall</cp:lastModifiedBy>
  <cp:revision>1</cp:revision>
  <dcterms:created xsi:type="dcterms:W3CDTF">2025-12-12T16:48:26Z</dcterms:created>
  <dcterms:modified xsi:type="dcterms:W3CDTF">2025-12-17T17:32:31Z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