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6"/>
  </p:notesMasterIdLst>
  <p:sldIdLst>
    <p:sldId id="293" r:id="rId2"/>
    <p:sldId id="280" r:id="rId3"/>
    <p:sldId id="279" r:id="rId4"/>
    <p:sldId id="301" r:id="rId5"/>
    <p:sldId id="288" r:id="rId6"/>
    <p:sldId id="299" r:id="rId7"/>
    <p:sldId id="302" r:id="rId8"/>
    <p:sldId id="265" r:id="rId9"/>
    <p:sldId id="303" r:id="rId10"/>
    <p:sldId id="289" r:id="rId11"/>
    <p:sldId id="292" r:id="rId12"/>
    <p:sldId id="305" r:id="rId13"/>
    <p:sldId id="282"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3300"/>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A2E5A-64BE-4061-8E5D-C6954D07727F}" v="1153" dt="2024-10-30T20:01:29.6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58" autoAdjust="0"/>
    <p:restoredTop sz="93155" autoAdjust="0"/>
  </p:normalViewPr>
  <p:slideViewPr>
    <p:cSldViewPr snapToGrid="0">
      <p:cViewPr varScale="1">
        <p:scale>
          <a:sx n="57" d="100"/>
          <a:sy n="57" d="100"/>
        </p:scale>
        <p:origin x="1248" y="32"/>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ich Champagnie" userId="266ba467-60b7-4c2a-b9ed-c09873556489" providerId="ADAL" clId="{1EEA2E5A-64BE-4061-8E5D-C6954D07727F}"/>
    <pc:docChg chg="undo custSel addSld delSld modSld">
      <pc:chgData name="Aurich Champagnie" userId="266ba467-60b7-4c2a-b9ed-c09873556489" providerId="ADAL" clId="{1EEA2E5A-64BE-4061-8E5D-C6954D07727F}" dt="2024-10-30T20:04:17.595" v="1643" actId="47"/>
      <pc:docMkLst>
        <pc:docMk/>
      </pc:docMkLst>
      <pc:sldChg chg="addSp delSp modSp mod setBg">
        <pc:chgData name="Aurich Champagnie" userId="266ba467-60b7-4c2a-b9ed-c09873556489" providerId="ADAL" clId="{1EEA2E5A-64BE-4061-8E5D-C6954D07727F}" dt="2024-10-30T19:57:14.430" v="1619" actId="113"/>
        <pc:sldMkLst>
          <pc:docMk/>
          <pc:sldMk cId="2425924559" sldId="265"/>
        </pc:sldMkLst>
        <pc:spChg chg="mod">
          <ac:chgData name="Aurich Champagnie" userId="266ba467-60b7-4c2a-b9ed-c09873556489" providerId="ADAL" clId="{1EEA2E5A-64BE-4061-8E5D-C6954D07727F}" dt="2024-10-30T19:48:57.048" v="1526" actId="27636"/>
          <ac:spMkLst>
            <pc:docMk/>
            <pc:sldMk cId="2425924559" sldId="265"/>
            <ac:spMk id="2" creationId="{9D155859-2A15-0C4F-B585-4651AA5E23EA}"/>
          </ac:spMkLst>
        </pc:spChg>
        <pc:spChg chg="add">
          <ac:chgData name="Aurich Champagnie" userId="266ba467-60b7-4c2a-b9ed-c09873556489" providerId="ADAL" clId="{1EEA2E5A-64BE-4061-8E5D-C6954D07727F}" dt="2024-10-30T19:46:37.897" v="1502" actId="26606"/>
          <ac:spMkLst>
            <pc:docMk/>
            <pc:sldMk cId="2425924559" sldId="265"/>
            <ac:spMk id="11" creationId="{257363FD-7E77-4145-9483-331A807ADF0E}"/>
          </ac:spMkLst>
        </pc:spChg>
        <pc:graphicFrameChg chg="mod modGraphic">
          <ac:chgData name="Aurich Champagnie" userId="266ba467-60b7-4c2a-b9ed-c09873556489" providerId="ADAL" clId="{1EEA2E5A-64BE-4061-8E5D-C6954D07727F}" dt="2024-10-30T19:57:14.430" v="1619" actId="113"/>
          <ac:graphicFrameMkLst>
            <pc:docMk/>
            <pc:sldMk cId="2425924559" sldId="265"/>
            <ac:graphicFrameMk id="5" creationId="{CDFD494E-30DC-21D1-D8D3-440BB4D7DA44}"/>
          </ac:graphicFrameMkLst>
        </pc:graphicFrameChg>
        <pc:picChg chg="add del mod">
          <ac:chgData name="Aurich Champagnie" userId="266ba467-60b7-4c2a-b9ed-c09873556489" providerId="ADAL" clId="{1EEA2E5A-64BE-4061-8E5D-C6954D07727F}" dt="2024-10-30T16:10:17.744" v="267" actId="22"/>
          <ac:picMkLst>
            <pc:docMk/>
            <pc:sldMk cId="2425924559" sldId="265"/>
            <ac:picMk id="4" creationId="{FA567659-6147-AAEB-64FB-05FCBE824D84}"/>
          </ac:picMkLst>
        </pc:picChg>
        <pc:picChg chg="add mod">
          <ac:chgData name="Aurich Champagnie" userId="266ba467-60b7-4c2a-b9ed-c09873556489" providerId="ADAL" clId="{1EEA2E5A-64BE-4061-8E5D-C6954D07727F}" dt="2024-10-30T19:47:04.289" v="1507"/>
          <ac:picMkLst>
            <pc:docMk/>
            <pc:sldMk cId="2425924559" sldId="265"/>
            <ac:picMk id="7" creationId="{AA311E12-F3AF-BFF3-0F02-199DA40F87E4}"/>
          </ac:picMkLst>
        </pc:picChg>
      </pc:sldChg>
      <pc:sldChg chg="modSp mod">
        <pc:chgData name="Aurich Champagnie" userId="266ba467-60b7-4c2a-b9ed-c09873556489" providerId="ADAL" clId="{1EEA2E5A-64BE-4061-8E5D-C6954D07727F}" dt="2024-10-30T15:16:48.262" v="119"/>
        <pc:sldMkLst>
          <pc:docMk/>
          <pc:sldMk cId="2440273681" sldId="280"/>
        </pc:sldMkLst>
        <pc:graphicFrameChg chg="mod">
          <ac:chgData name="Aurich Champagnie" userId="266ba467-60b7-4c2a-b9ed-c09873556489" providerId="ADAL" clId="{1EEA2E5A-64BE-4061-8E5D-C6954D07727F}" dt="2024-10-30T15:16:48.262" v="119"/>
          <ac:graphicFrameMkLst>
            <pc:docMk/>
            <pc:sldMk cId="2440273681" sldId="280"/>
            <ac:graphicFrameMk id="4" creationId="{C856D44F-1A34-4020-86CD-2DA46E30990C}"/>
          </ac:graphicFrameMkLst>
        </pc:graphicFrameChg>
      </pc:sldChg>
      <pc:sldChg chg="modSp mod">
        <pc:chgData name="Aurich Champagnie" userId="266ba467-60b7-4c2a-b9ed-c09873556489" providerId="ADAL" clId="{1EEA2E5A-64BE-4061-8E5D-C6954D07727F}" dt="2024-10-30T16:21:55.047" v="391" actId="403"/>
        <pc:sldMkLst>
          <pc:docMk/>
          <pc:sldMk cId="604029569" sldId="282"/>
        </pc:sldMkLst>
        <pc:spChg chg="mod">
          <ac:chgData name="Aurich Champagnie" userId="266ba467-60b7-4c2a-b9ed-c09873556489" providerId="ADAL" clId="{1EEA2E5A-64BE-4061-8E5D-C6954D07727F}" dt="2024-10-30T16:21:55.047" v="391" actId="403"/>
          <ac:spMkLst>
            <pc:docMk/>
            <pc:sldMk cId="604029569" sldId="282"/>
            <ac:spMk id="5" creationId="{54E57E04-CDAB-8C73-8B07-487854B69EEF}"/>
          </ac:spMkLst>
        </pc:spChg>
      </pc:sldChg>
      <pc:sldChg chg="modSp mod">
        <pc:chgData name="Aurich Champagnie" userId="266ba467-60b7-4c2a-b9ed-c09873556489" providerId="ADAL" clId="{1EEA2E5A-64BE-4061-8E5D-C6954D07727F}" dt="2024-10-30T19:58:22.039" v="1621" actId="207"/>
        <pc:sldMkLst>
          <pc:docMk/>
          <pc:sldMk cId="1087422397" sldId="288"/>
        </pc:sldMkLst>
        <pc:spChg chg="mod">
          <ac:chgData name="Aurich Champagnie" userId="266ba467-60b7-4c2a-b9ed-c09873556489" providerId="ADAL" clId="{1EEA2E5A-64BE-4061-8E5D-C6954D07727F}" dt="2024-10-30T19:58:22.039" v="1621" actId="207"/>
          <ac:spMkLst>
            <pc:docMk/>
            <pc:sldMk cId="1087422397" sldId="288"/>
            <ac:spMk id="7" creationId="{1D94AA10-02D7-4286-8522-AD222411A77A}"/>
          </ac:spMkLst>
        </pc:spChg>
        <pc:graphicFrameChg chg="mod">
          <ac:chgData name="Aurich Champagnie" userId="266ba467-60b7-4c2a-b9ed-c09873556489" providerId="ADAL" clId="{1EEA2E5A-64BE-4061-8E5D-C6954D07727F}" dt="2024-10-30T19:26:49.074" v="1279" actId="20577"/>
          <ac:graphicFrameMkLst>
            <pc:docMk/>
            <pc:sldMk cId="1087422397" sldId="288"/>
            <ac:graphicFrameMk id="4" creationId="{3AE332ED-9A29-4C69-8B42-614D6E98F9A5}"/>
          </ac:graphicFrameMkLst>
        </pc:graphicFrameChg>
      </pc:sldChg>
      <pc:sldChg chg="modSp mod">
        <pc:chgData name="Aurich Champagnie" userId="266ba467-60b7-4c2a-b9ed-c09873556489" providerId="ADAL" clId="{1EEA2E5A-64BE-4061-8E5D-C6954D07727F}" dt="2024-10-30T16:16:02.123" v="317" actId="122"/>
        <pc:sldMkLst>
          <pc:docMk/>
          <pc:sldMk cId="1514025098" sldId="289"/>
        </pc:sldMkLst>
        <pc:graphicFrameChg chg="mod modGraphic">
          <ac:chgData name="Aurich Champagnie" userId="266ba467-60b7-4c2a-b9ed-c09873556489" providerId="ADAL" clId="{1EEA2E5A-64BE-4061-8E5D-C6954D07727F}" dt="2024-10-30T16:16:02.123" v="317" actId="122"/>
          <ac:graphicFrameMkLst>
            <pc:docMk/>
            <pc:sldMk cId="1514025098" sldId="289"/>
            <ac:graphicFrameMk id="10" creationId="{94942C78-C4C5-4457-A695-C148B14BD200}"/>
          </ac:graphicFrameMkLst>
        </pc:graphicFrameChg>
      </pc:sldChg>
      <pc:sldChg chg="modSp mod">
        <pc:chgData name="Aurich Champagnie" userId="266ba467-60b7-4c2a-b9ed-c09873556489" providerId="ADAL" clId="{1EEA2E5A-64BE-4061-8E5D-C6954D07727F}" dt="2024-10-30T20:01:29.652" v="1627" actId="207"/>
        <pc:sldMkLst>
          <pc:docMk/>
          <pc:sldMk cId="3370729426" sldId="292"/>
        </pc:sldMkLst>
        <pc:spChg chg="mod">
          <ac:chgData name="Aurich Champagnie" userId="266ba467-60b7-4c2a-b9ed-c09873556489" providerId="ADAL" clId="{1EEA2E5A-64BE-4061-8E5D-C6954D07727F}" dt="2024-10-30T20:00:15.204" v="1625" actId="207"/>
          <ac:spMkLst>
            <pc:docMk/>
            <pc:sldMk cId="3370729426" sldId="292"/>
            <ac:spMk id="2" creationId="{A9B30146-292B-414A-8333-4EB8C8BA83C0}"/>
          </ac:spMkLst>
        </pc:spChg>
        <pc:graphicFrameChg chg="mod">
          <ac:chgData name="Aurich Champagnie" userId="266ba467-60b7-4c2a-b9ed-c09873556489" providerId="ADAL" clId="{1EEA2E5A-64BE-4061-8E5D-C6954D07727F}" dt="2024-10-30T20:01:29.652" v="1627" actId="207"/>
          <ac:graphicFrameMkLst>
            <pc:docMk/>
            <pc:sldMk cId="3370729426" sldId="292"/>
            <ac:graphicFrameMk id="4" creationId="{9B3D04A6-51FF-486A-A674-FA8C98C722BE}"/>
          </ac:graphicFrameMkLst>
        </pc:graphicFrameChg>
      </pc:sldChg>
      <pc:sldChg chg="modSp mod">
        <pc:chgData name="Aurich Champagnie" userId="266ba467-60b7-4c2a-b9ed-c09873556489" providerId="ADAL" clId="{1EEA2E5A-64BE-4061-8E5D-C6954D07727F}" dt="2024-10-30T15:12:20.444" v="70" actId="14100"/>
        <pc:sldMkLst>
          <pc:docMk/>
          <pc:sldMk cId="1654782046" sldId="293"/>
        </pc:sldMkLst>
        <pc:spChg chg="mod">
          <ac:chgData name="Aurich Champagnie" userId="266ba467-60b7-4c2a-b9ed-c09873556489" providerId="ADAL" clId="{1EEA2E5A-64BE-4061-8E5D-C6954D07727F}" dt="2024-10-30T15:12:20.444" v="70" actId="14100"/>
          <ac:spMkLst>
            <pc:docMk/>
            <pc:sldMk cId="1654782046" sldId="293"/>
            <ac:spMk id="2" creationId="{00000000-0000-0000-0000-000000000000}"/>
          </ac:spMkLst>
        </pc:spChg>
      </pc:sldChg>
      <pc:sldChg chg="del">
        <pc:chgData name="Aurich Champagnie" userId="266ba467-60b7-4c2a-b9ed-c09873556489" providerId="ADAL" clId="{1EEA2E5A-64BE-4061-8E5D-C6954D07727F}" dt="2024-10-30T16:25:35.143" v="394" actId="2696"/>
        <pc:sldMkLst>
          <pc:docMk/>
          <pc:sldMk cId="378655795" sldId="294"/>
        </pc:sldMkLst>
      </pc:sldChg>
      <pc:sldChg chg="addSp delSp modSp del mod">
        <pc:chgData name="Aurich Champagnie" userId="266ba467-60b7-4c2a-b9ed-c09873556489" providerId="ADAL" clId="{1EEA2E5A-64BE-4061-8E5D-C6954D07727F}" dt="2024-10-30T20:03:36.230" v="1640" actId="47"/>
        <pc:sldMkLst>
          <pc:docMk/>
          <pc:sldMk cId="1013354957" sldId="295"/>
        </pc:sldMkLst>
        <pc:spChg chg="mod">
          <ac:chgData name="Aurich Champagnie" userId="266ba467-60b7-4c2a-b9ed-c09873556489" providerId="ADAL" clId="{1EEA2E5A-64BE-4061-8E5D-C6954D07727F}" dt="2024-10-30T16:50:30.426" v="625"/>
          <ac:spMkLst>
            <pc:docMk/>
            <pc:sldMk cId="1013354957" sldId="295"/>
            <ac:spMk id="2" creationId="{3BED8D01-4C39-47D9-A1BA-43F1C84263C2}"/>
          </ac:spMkLst>
        </pc:spChg>
        <pc:spChg chg="add del mod">
          <ac:chgData name="Aurich Champagnie" userId="266ba467-60b7-4c2a-b9ed-c09873556489" providerId="ADAL" clId="{1EEA2E5A-64BE-4061-8E5D-C6954D07727F}" dt="2024-10-30T16:41:26.457" v="594"/>
          <ac:spMkLst>
            <pc:docMk/>
            <pc:sldMk cId="1013354957" sldId="295"/>
            <ac:spMk id="4" creationId="{6F13647A-A875-7631-7D56-DF15C04618EF}"/>
          </ac:spMkLst>
        </pc:spChg>
        <pc:spChg chg="mod">
          <ac:chgData name="Aurich Champagnie" userId="266ba467-60b7-4c2a-b9ed-c09873556489" providerId="ADAL" clId="{1EEA2E5A-64BE-4061-8E5D-C6954D07727F}" dt="2024-10-30T16:43:31.455" v="621" actId="1076"/>
          <ac:spMkLst>
            <pc:docMk/>
            <pc:sldMk cId="1013354957" sldId="295"/>
            <ac:spMk id="6" creationId="{A1CD972E-4CD8-4A0C-8AF1-71B9AABC2577}"/>
          </ac:spMkLst>
        </pc:spChg>
        <pc:spChg chg="add mod">
          <ac:chgData name="Aurich Champagnie" userId="266ba467-60b7-4c2a-b9ed-c09873556489" providerId="ADAL" clId="{1EEA2E5A-64BE-4061-8E5D-C6954D07727F}" dt="2024-10-30T16:43:22.454" v="620" actId="1076"/>
          <ac:spMkLst>
            <pc:docMk/>
            <pc:sldMk cId="1013354957" sldId="295"/>
            <ac:spMk id="9" creationId="{CFE958B7-C351-4E79-C8AC-5093ECD069DE}"/>
          </ac:spMkLst>
        </pc:spChg>
        <pc:graphicFrameChg chg="add mod modGraphic">
          <ac:chgData name="Aurich Champagnie" userId="266ba467-60b7-4c2a-b9ed-c09873556489" providerId="ADAL" clId="{1EEA2E5A-64BE-4061-8E5D-C6954D07727F}" dt="2024-10-30T16:50:46.683" v="626" actId="14100"/>
          <ac:graphicFrameMkLst>
            <pc:docMk/>
            <pc:sldMk cId="1013354957" sldId="295"/>
            <ac:graphicFrameMk id="5" creationId="{A181CE6D-EC2D-B565-9E53-81919BC598EB}"/>
          </ac:graphicFrameMkLst>
        </pc:graphicFrameChg>
        <pc:picChg chg="del">
          <ac:chgData name="Aurich Champagnie" userId="266ba467-60b7-4c2a-b9ed-c09873556489" providerId="ADAL" clId="{1EEA2E5A-64BE-4061-8E5D-C6954D07727F}" dt="2024-10-30T16:40:59.333" v="593" actId="478"/>
          <ac:picMkLst>
            <pc:docMk/>
            <pc:sldMk cId="1013354957" sldId="295"/>
            <ac:picMk id="7" creationId="{EB80B249-46DC-BA1E-1A78-08026A04ED9C}"/>
          </ac:picMkLst>
        </pc:picChg>
      </pc:sldChg>
      <pc:sldChg chg="addSp delSp modSp del mod">
        <pc:chgData name="Aurich Champagnie" userId="266ba467-60b7-4c2a-b9ed-c09873556489" providerId="ADAL" clId="{1EEA2E5A-64BE-4061-8E5D-C6954D07727F}" dt="2024-10-30T20:04:17.595" v="1643" actId="47"/>
        <pc:sldMkLst>
          <pc:docMk/>
          <pc:sldMk cId="14437684" sldId="296"/>
        </pc:sldMkLst>
        <pc:spChg chg="mod">
          <ac:chgData name="Aurich Champagnie" userId="266ba467-60b7-4c2a-b9ed-c09873556489" providerId="ADAL" clId="{1EEA2E5A-64BE-4061-8E5D-C6954D07727F}" dt="2024-10-30T17:25:39.718" v="702" actId="6549"/>
          <ac:spMkLst>
            <pc:docMk/>
            <pc:sldMk cId="14437684" sldId="296"/>
            <ac:spMk id="2" creationId="{3BED8D01-4C39-47D9-A1BA-43F1C84263C2}"/>
          </ac:spMkLst>
        </pc:spChg>
        <pc:graphicFrameChg chg="del">
          <ac:chgData name="Aurich Champagnie" userId="266ba467-60b7-4c2a-b9ed-c09873556489" providerId="ADAL" clId="{1EEA2E5A-64BE-4061-8E5D-C6954D07727F}" dt="2024-10-30T17:12:08.164" v="687" actId="478"/>
          <ac:graphicFrameMkLst>
            <pc:docMk/>
            <pc:sldMk cId="14437684" sldId="296"/>
            <ac:graphicFrameMk id="5" creationId="{6DF09DC5-1948-A146-0958-3F2D5A20D0D9}"/>
          </ac:graphicFrameMkLst>
        </pc:graphicFrameChg>
        <pc:picChg chg="add mod">
          <ac:chgData name="Aurich Champagnie" userId="266ba467-60b7-4c2a-b9ed-c09873556489" providerId="ADAL" clId="{1EEA2E5A-64BE-4061-8E5D-C6954D07727F}" dt="2024-10-30T17:25:49.677" v="704" actId="14100"/>
          <ac:picMkLst>
            <pc:docMk/>
            <pc:sldMk cId="14437684" sldId="296"/>
            <ac:picMk id="3" creationId="{B10E4F8E-9B67-ADBF-DF63-4F95F15EB258}"/>
          </ac:picMkLst>
        </pc:picChg>
      </pc:sldChg>
      <pc:sldChg chg="addSp delSp modSp del mod">
        <pc:chgData name="Aurich Champagnie" userId="266ba467-60b7-4c2a-b9ed-c09873556489" providerId="ADAL" clId="{1EEA2E5A-64BE-4061-8E5D-C6954D07727F}" dt="2024-10-30T20:03:42.373" v="1642" actId="47"/>
        <pc:sldMkLst>
          <pc:docMk/>
          <pc:sldMk cId="1363510767" sldId="297"/>
        </pc:sldMkLst>
        <pc:spChg chg="mod">
          <ac:chgData name="Aurich Champagnie" userId="266ba467-60b7-4c2a-b9ed-c09873556489" providerId="ADAL" clId="{1EEA2E5A-64BE-4061-8E5D-C6954D07727F}" dt="2024-10-30T17:11:26.024" v="686" actId="20577"/>
          <ac:spMkLst>
            <pc:docMk/>
            <pc:sldMk cId="1363510767" sldId="297"/>
            <ac:spMk id="2" creationId="{3BED8D01-4C39-47D9-A1BA-43F1C84263C2}"/>
          </ac:spMkLst>
        </pc:spChg>
        <pc:spChg chg="add del mod">
          <ac:chgData name="Aurich Champagnie" userId="266ba467-60b7-4c2a-b9ed-c09873556489" providerId="ADAL" clId="{1EEA2E5A-64BE-4061-8E5D-C6954D07727F}" dt="2024-10-30T17:08:52.017" v="672" actId="478"/>
          <ac:spMkLst>
            <pc:docMk/>
            <pc:sldMk cId="1363510767" sldId="297"/>
            <ac:spMk id="4" creationId="{E45E04EB-E77D-9ED4-72F3-2677E8480F76}"/>
          </ac:spMkLst>
        </pc:spChg>
        <pc:graphicFrameChg chg="add mod">
          <ac:chgData name="Aurich Champagnie" userId="266ba467-60b7-4c2a-b9ed-c09873556489" providerId="ADAL" clId="{1EEA2E5A-64BE-4061-8E5D-C6954D07727F}" dt="2024-10-30T17:09:14.091" v="680" actId="404"/>
          <ac:graphicFrameMkLst>
            <pc:docMk/>
            <pc:sldMk cId="1363510767" sldId="297"/>
            <ac:graphicFrameMk id="5" creationId="{85C04A63-25B8-4F74-9547-3C7805787D35}"/>
          </ac:graphicFrameMkLst>
        </pc:graphicFrameChg>
        <pc:picChg chg="del">
          <ac:chgData name="Aurich Champagnie" userId="266ba467-60b7-4c2a-b9ed-c09873556489" providerId="ADAL" clId="{1EEA2E5A-64BE-4061-8E5D-C6954D07727F}" dt="2024-10-30T17:08:49.550" v="671" actId="478"/>
          <ac:picMkLst>
            <pc:docMk/>
            <pc:sldMk cId="1363510767" sldId="297"/>
            <ac:picMk id="8" creationId="{EF1E039C-904B-FF81-B316-2269050C96A8}"/>
          </ac:picMkLst>
        </pc:picChg>
      </pc:sldChg>
      <pc:sldChg chg="addSp delSp modSp del mod">
        <pc:chgData name="Aurich Champagnie" userId="266ba467-60b7-4c2a-b9ed-c09873556489" providerId="ADAL" clId="{1EEA2E5A-64BE-4061-8E5D-C6954D07727F}" dt="2024-10-30T20:03:33.729" v="1639" actId="47"/>
        <pc:sldMkLst>
          <pc:docMk/>
          <pc:sldMk cId="340331323" sldId="298"/>
        </pc:sldMkLst>
        <pc:spChg chg="mod">
          <ac:chgData name="Aurich Champagnie" userId="266ba467-60b7-4c2a-b9ed-c09873556489" providerId="ADAL" clId="{1EEA2E5A-64BE-4061-8E5D-C6954D07727F}" dt="2024-10-30T16:39:19.410" v="555" actId="20577"/>
          <ac:spMkLst>
            <pc:docMk/>
            <pc:sldMk cId="340331323" sldId="298"/>
            <ac:spMk id="2" creationId="{4BCC9741-7421-41ED-9115-348B6C273216}"/>
          </ac:spMkLst>
        </pc:spChg>
        <pc:graphicFrameChg chg="add mod">
          <ac:chgData name="Aurich Champagnie" userId="266ba467-60b7-4c2a-b9ed-c09873556489" providerId="ADAL" clId="{1EEA2E5A-64BE-4061-8E5D-C6954D07727F}" dt="2024-10-30T16:35:55.532" v="490" actId="14100"/>
          <ac:graphicFrameMkLst>
            <pc:docMk/>
            <pc:sldMk cId="340331323" sldId="298"/>
            <ac:graphicFrameMk id="3" creationId="{A4904D1A-98F8-4953-56C8-B22D7E125734}"/>
          </ac:graphicFrameMkLst>
        </pc:graphicFrameChg>
        <pc:picChg chg="del">
          <ac:chgData name="Aurich Champagnie" userId="266ba467-60b7-4c2a-b9ed-c09873556489" providerId="ADAL" clId="{1EEA2E5A-64BE-4061-8E5D-C6954D07727F}" dt="2024-10-30T16:34:46.140" v="479" actId="478"/>
          <ac:picMkLst>
            <pc:docMk/>
            <pc:sldMk cId="340331323" sldId="298"/>
            <ac:picMk id="5" creationId="{5F4A5AA3-E3CC-24B2-DA0A-EB2A0746029E}"/>
          </ac:picMkLst>
        </pc:picChg>
      </pc:sldChg>
      <pc:sldChg chg="modSp mod">
        <pc:chgData name="Aurich Champagnie" userId="266ba467-60b7-4c2a-b9ed-c09873556489" providerId="ADAL" clId="{1EEA2E5A-64BE-4061-8E5D-C6954D07727F}" dt="2024-10-30T19:58:15.294" v="1620" actId="207"/>
        <pc:sldMkLst>
          <pc:docMk/>
          <pc:sldMk cId="2884646443" sldId="299"/>
        </pc:sldMkLst>
        <pc:spChg chg="mod">
          <ac:chgData name="Aurich Champagnie" userId="266ba467-60b7-4c2a-b9ed-c09873556489" providerId="ADAL" clId="{1EEA2E5A-64BE-4061-8E5D-C6954D07727F}" dt="2024-10-30T19:58:15.294" v="1620" actId="207"/>
          <ac:spMkLst>
            <pc:docMk/>
            <pc:sldMk cId="2884646443" sldId="299"/>
            <ac:spMk id="7" creationId="{1D94AA10-02D7-4286-8522-AD222411A77A}"/>
          </ac:spMkLst>
        </pc:spChg>
        <pc:graphicFrameChg chg="mod modGraphic">
          <ac:chgData name="Aurich Champagnie" userId="266ba467-60b7-4c2a-b9ed-c09873556489" providerId="ADAL" clId="{1EEA2E5A-64BE-4061-8E5D-C6954D07727F}" dt="2024-10-30T19:34:24.680" v="1458" actId="403"/>
          <ac:graphicFrameMkLst>
            <pc:docMk/>
            <pc:sldMk cId="2884646443" sldId="299"/>
            <ac:graphicFrameMk id="4" creationId="{3AE332ED-9A29-4C69-8B42-614D6E98F9A5}"/>
          </ac:graphicFrameMkLst>
        </pc:graphicFrameChg>
      </pc:sldChg>
      <pc:sldChg chg="modSp mod">
        <pc:chgData name="Aurich Champagnie" userId="266ba467-60b7-4c2a-b9ed-c09873556489" providerId="ADAL" clId="{1EEA2E5A-64BE-4061-8E5D-C6954D07727F}" dt="2024-10-30T19:58:28.876" v="1622" actId="207"/>
        <pc:sldMkLst>
          <pc:docMk/>
          <pc:sldMk cId="4247627557" sldId="301"/>
        </pc:sldMkLst>
        <pc:spChg chg="mod">
          <ac:chgData name="Aurich Champagnie" userId="266ba467-60b7-4c2a-b9ed-c09873556489" providerId="ADAL" clId="{1EEA2E5A-64BE-4061-8E5D-C6954D07727F}" dt="2024-10-30T19:58:28.876" v="1622" actId="207"/>
          <ac:spMkLst>
            <pc:docMk/>
            <pc:sldMk cId="4247627557" sldId="301"/>
            <ac:spMk id="7" creationId="{1D94AA10-02D7-4286-8522-AD222411A77A}"/>
          </ac:spMkLst>
        </pc:spChg>
        <pc:graphicFrameChg chg="mod modGraphic">
          <ac:chgData name="Aurich Champagnie" userId="266ba467-60b7-4c2a-b9ed-c09873556489" providerId="ADAL" clId="{1EEA2E5A-64BE-4061-8E5D-C6954D07727F}" dt="2024-10-30T19:07:49.463" v="912" actId="403"/>
          <ac:graphicFrameMkLst>
            <pc:docMk/>
            <pc:sldMk cId="4247627557" sldId="301"/>
            <ac:graphicFrameMk id="4" creationId="{3AE332ED-9A29-4C69-8B42-614D6E98F9A5}"/>
          </ac:graphicFrameMkLst>
        </pc:graphicFrameChg>
      </pc:sldChg>
      <pc:sldChg chg="modSp mod">
        <pc:chgData name="Aurich Champagnie" userId="266ba467-60b7-4c2a-b9ed-c09873556489" providerId="ADAL" clId="{1EEA2E5A-64BE-4061-8E5D-C6954D07727F}" dt="2024-10-30T19:44:49.543" v="1499" actId="14100"/>
        <pc:sldMkLst>
          <pc:docMk/>
          <pc:sldMk cId="3374517151" sldId="302"/>
        </pc:sldMkLst>
        <pc:spChg chg="mod">
          <ac:chgData name="Aurich Champagnie" userId="266ba467-60b7-4c2a-b9ed-c09873556489" providerId="ADAL" clId="{1EEA2E5A-64BE-4061-8E5D-C6954D07727F}" dt="2024-10-30T19:44:49.543" v="1499" actId="14100"/>
          <ac:spMkLst>
            <pc:docMk/>
            <pc:sldMk cId="3374517151" sldId="302"/>
            <ac:spMk id="7" creationId="{1D94AA10-02D7-4286-8522-AD222411A77A}"/>
          </ac:spMkLst>
        </pc:spChg>
        <pc:graphicFrameChg chg="mod">
          <ac:chgData name="Aurich Champagnie" userId="266ba467-60b7-4c2a-b9ed-c09873556489" providerId="ADAL" clId="{1EEA2E5A-64BE-4061-8E5D-C6954D07727F}" dt="2024-10-30T15:48:54.949" v="244" actId="123"/>
          <ac:graphicFrameMkLst>
            <pc:docMk/>
            <pc:sldMk cId="3374517151" sldId="302"/>
            <ac:graphicFrameMk id="4" creationId="{3AE332ED-9A29-4C69-8B42-614D6E98F9A5}"/>
          </ac:graphicFrameMkLst>
        </pc:graphicFrameChg>
      </pc:sldChg>
      <pc:sldChg chg="modSp mod">
        <pc:chgData name="Aurich Champagnie" userId="266ba467-60b7-4c2a-b9ed-c09873556489" providerId="ADAL" clId="{1EEA2E5A-64BE-4061-8E5D-C6954D07727F}" dt="2024-10-30T19:59:20.450" v="1623" actId="113"/>
        <pc:sldMkLst>
          <pc:docMk/>
          <pc:sldMk cId="1610460029" sldId="303"/>
        </pc:sldMkLst>
        <pc:spChg chg="mod">
          <ac:chgData name="Aurich Champagnie" userId="266ba467-60b7-4c2a-b9ed-c09873556489" providerId="ADAL" clId="{1EEA2E5A-64BE-4061-8E5D-C6954D07727F}" dt="2024-10-30T16:14:45.417" v="312" actId="6549"/>
          <ac:spMkLst>
            <pc:docMk/>
            <pc:sldMk cId="1610460029" sldId="303"/>
            <ac:spMk id="2" creationId="{9D155859-2A15-0C4F-B585-4651AA5E23EA}"/>
          </ac:spMkLst>
        </pc:spChg>
        <pc:spChg chg="mod">
          <ac:chgData name="Aurich Champagnie" userId="266ba467-60b7-4c2a-b9ed-c09873556489" providerId="ADAL" clId="{1EEA2E5A-64BE-4061-8E5D-C6954D07727F}" dt="2024-10-30T19:59:20.450" v="1623" actId="113"/>
          <ac:spMkLst>
            <pc:docMk/>
            <pc:sldMk cId="1610460029" sldId="303"/>
            <ac:spMk id="4" creationId="{23EA89E6-9ADA-CE07-0008-0605B58CAE82}"/>
          </ac:spMkLst>
        </pc:spChg>
      </pc:sldChg>
      <pc:sldChg chg="addSp delSp modSp add del mod">
        <pc:chgData name="Aurich Champagnie" userId="266ba467-60b7-4c2a-b9ed-c09873556489" providerId="ADAL" clId="{1EEA2E5A-64BE-4061-8E5D-C6954D07727F}" dt="2024-10-30T20:03:30.083" v="1638" actId="2696"/>
        <pc:sldMkLst>
          <pc:docMk/>
          <pc:sldMk cId="3137183016" sldId="304"/>
        </pc:sldMkLst>
        <pc:spChg chg="mod">
          <ac:chgData name="Aurich Champagnie" userId="266ba467-60b7-4c2a-b9ed-c09873556489" providerId="ADAL" clId="{1EEA2E5A-64BE-4061-8E5D-C6954D07727F}" dt="2024-10-30T20:02:09.743" v="1637" actId="6549"/>
          <ac:spMkLst>
            <pc:docMk/>
            <pc:sldMk cId="3137183016" sldId="304"/>
            <ac:spMk id="2" creationId="{A870DAE9-F983-14E4-2426-AB6B1A3B124E}"/>
          </ac:spMkLst>
        </pc:spChg>
        <pc:spChg chg="mod">
          <ac:chgData name="Aurich Champagnie" userId="266ba467-60b7-4c2a-b9ed-c09873556489" providerId="ADAL" clId="{1EEA2E5A-64BE-4061-8E5D-C6954D07727F}" dt="2024-10-30T16:32:48.711" v="478" actId="14100"/>
          <ac:spMkLst>
            <pc:docMk/>
            <pc:sldMk cId="3137183016" sldId="304"/>
            <ac:spMk id="7" creationId="{16EFBF12-9C08-B49B-9021-831308C97C58}"/>
          </ac:spMkLst>
        </pc:spChg>
        <pc:spChg chg="add mod">
          <ac:chgData name="Aurich Champagnie" userId="266ba467-60b7-4c2a-b9ed-c09873556489" providerId="ADAL" clId="{1EEA2E5A-64BE-4061-8E5D-C6954D07727F}" dt="2024-10-30T16:32:11.746" v="473" actId="1076"/>
          <ac:spMkLst>
            <pc:docMk/>
            <pc:sldMk cId="3137183016" sldId="304"/>
            <ac:spMk id="8" creationId="{51D43718-9FD9-7270-6CC7-DE73458E2101}"/>
          </ac:spMkLst>
        </pc:spChg>
        <pc:spChg chg="add mod">
          <ac:chgData name="Aurich Champagnie" userId="266ba467-60b7-4c2a-b9ed-c09873556489" providerId="ADAL" clId="{1EEA2E5A-64BE-4061-8E5D-C6954D07727F}" dt="2024-10-30T16:32:38.287" v="475" actId="1076"/>
          <ac:spMkLst>
            <pc:docMk/>
            <pc:sldMk cId="3137183016" sldId="304"/>
            <ac:spMk id="10" creationId="{EC59465C-09C5-FCFB-B2A5-9235BE884643}"/>
          </ac:spMkLst>
        </pc:spChg>
        <pc:graphicFrameChg chg="add mod modGraphic">
          <ac:chgData name="Aurich Champagnie" userId="266ba467-60b7-4c2a-b9ed-c09873556489" providerId="ADAL" clId="{1EEA2E5A-64BE-4061-8E5D-C6954D07727F}" dt="2024-10-30T16:31:48.784" v="471" actId="403"/>
          <ac:graphicFrameMkLst>
            <pc:docMk/>
            <pc:sldMk cId="3137183016" sldId="304"/>
            <ac:graphicFrameMk id="3" creationId="{1DFCA1DD-6BB8-F863-04BE-889F563279EC}"/>
          </ac:graphicFrameMkLst>
        </pc:graphicFrameChg>
        <pc:graphicFrameChg chg="add mod modGraphic">
          <ac:chgData name="Aurich Champagnie" userId="266ba467-60b7-4c2a-b9ed-c09873556489" providerId="ADAL" clId="{1EEA2E5A-64BE-4061-8E5D-C6954D07727F}" dt="2024-10-30T16:31:41.571" v="467" actId="403"/>
          <ac:graphicFrameMkLst>
            <pc:docMk/>
            <pc:sldMk cId="3137183016" sldId="304"/>
            <ac:graphicFrameMk id="4" creationId="{FB93FDD0-4022-CF40-A8C7-1807630F4E30}"/>
          </ac:graphicFrameMkLst>
        </pc:graphicFrameChg>
        <pc:picChg chg="del">
          <ac:chgData name="Aurich Champagnie" userId="266ba467-60b7-4c2a-b9ed-c09873556489" providerId="ADAL" clId="{1EEA2E5A-64BE-4061-8E5D-C6954D07727F}" dt="2024-10-30T16:27:43.752" v="404" actId="478"/>
          <ac:picMkLst>
            <pc:docMk/>
            <pc:sldMk cId="3137183016" sldId="304"/>
            <ac:picMk id="6" creationId="{12D9053E-2C0E-0511-1935-5069E9185699}"/>
          </ac:picMkLst>
        </pc:picChg>
      </pc:sldChg>
      <pc:sldChg chg="addSp delSp modSp new mod">
        <pc:chgData name="Aurich Champagnie" userId="266ba467-60b7-4c2a-b9ed-c09873556489" providerId="ADAL" clId="{1EEA2E5A-64BE-4061-8E5D-C6954D07727F}" dt="2024-10-30T16:26:32.657" v="403" actId="14100"/>
        <pc:sldMkLst>
          <pc:docMk/>
          <pc:sldMk cId="764811967" sldId="305"/>
        </pc:sldMkLst>
        <pc:spChg chg="del">
          <ac:chgData name="Aurich Champagnie" userId="266ba467-60b7-4c2a-b9ed-c09873556489" providerId="ADAL" clId="{1EEA2E5A-64BE-4061-8E5D-C6954D07727F}" dt="2024-10-30T16:25:59.394" v="396" actId="478"/>
          <ac:spMkLst>
            <pc:docMk/>
            <pc:sldMk cId="764811967" sldId="305"/>
            <ac:spMk id="2" creationId="{2A536869-B88F-ED97-AF97-399DD8C45F33}"/>
          </ac:spMkLst>
        </pc:spChg>
        <pc:spChg chg="del">
          <ac:chgData name="Aurich Champagnie" userId="266ba467-60b7-4c2a-b9ed-c09873556489" providerId="ADAL" clId="{1EEA2E5A-64BE-4061-8E5D-C6954D07727F}" dt="2024-10-30T16:25:55.589" v="395"/>
          <ac:spMkLst>
            <pc:docMk/>
            <pc:sldMk cId="764811967" sldId="305"/>
            <ac:spMk id="3" creationId="{3A06DFC8-7DFE-7E4F-E469-E4CCD6CC7D4F}"/>
          </ac:spMkLst>
        </pc:spChg>
        <pc:picChg chg="add mod">
          <ac:chgData name="Aurich Champagnie" userId="266ba467-60b7-4c2a-b9ed-c09873556489" providerId="ADAL" clId="{1EEA2E5A-64BE-4061-8E5D-C6954D07727F}" dt="2024-10-30T16:26:32.657" v="403" actId="14100"/>
          <ac:picMkLst>
            <pc:docMk/>
            <pc:sldMk cId="764811967" sldId="305"/>
            <ac:picMk id="4" creationId="{CD0061D4-1AAA-A313-CD21-84AE87AC0CF8}"/>
          </ac:picMkLst>
        </pc:picChg>
      </pc:sldChg>
      <pc:sldChg chg="addSp delSp modSp add del mod">
        <pc:chgData name="Aurich Champagnie" userId="266ba467-60b7-4c2a-b9ed-c09873556489" providerId="ADAL" clId="{1EEA2E5A-64BE-4061-8E5D-C6954D07727F}" dt="2024-10-30T20:03:37.435" v="1641" actId="47"/>
        <pc:sldMkLst>
          <pc:docMk/>
          <pc:sldMk cId="988534043" sldId="306"/>
        </pc:sldMkLst>
        <pc:spChg chg="mod">
          <ac:chgData name="Aurich Champagnie" userId="266ba467-60b7-4c2a-b9ed-c09873556489" providerId="ADAL" clId="{1EEA2E5A-64BE-4061-8E5D-C6954D07727F}" dt="2024-10-30T17:03:25.374" v="668" actId="6549"/>
          <ac:spMkLst>
            <pc:docMk/>
            <pc:sldMk cId="988534043" sldId="306"/>
            <ac:spMk id="2" creationId="{E3CBD8EB-555E-9ADC-DA9D-64B9D6959C0B}"/>
          </ac:spMkLst>
        </pc:spChg>
        <pc:spChg chg="add del mod">
          <ac:chgData name="Aurich Champagnie" userId="266ba467-60b7-4c2a-b9ed-c09873556489" providerId="ADAL" clId="{1EEA2E5A-64BE-4061-8E5D-C6954D07727F}" dt="2024-10-30T17:07:50.772" v="669" actId="478"/>
          <ac:spMkLst>
            <pc:docMk/>
            <pc:sldMk cId="988534043" sldId="306"/>
            <ac:spMk id="4" creationId="{DFCD186C-394E-4AC5-EEAB-8C016A3232E9}"/>
          </ac:spMkLst>
        </pc:spChg>
        <pc:graphicFrameChg chg="add mod">
          <ac:chgData name="Aurich Champagnie" userId="266ba467-60b7-4c2a-b9ed-c09873556489" providerId="ADAL" clId="{1EEA2E5A-64BE-4061-8E5D-C6954D07727F}" dt="2024-10-30T16:58:43.509" v="629"/>
          <ac:graphicFrameMkLst>
            <pc:docMk/>
            <pc:sldMk cId="988534043" sldId="306"/>
            <ac:graphicFrameMk id="5" creationId="{12FC1841-BA3A-3440-806C-CF0D62BF3ED4}"/>
          </ac:graphicFrameMkLst>
        </pc:graphicFrameChg>
        <pc:picChg chg="del">
          <ac:chgData name="Aurich Champagnie" userId="266ba467-60b7-4c2a-b9ed-c09873556489" providerId="ADAL" clId="{1EEA2E5A-64BE-4061-8E5D-C6954D07727F}" dt="2024-10-30T16:58:24.883" v="627" actId="478"/>
          <ac:picMkLst>
            <pc:docMk/>
            <pc:sldMk cId="988534043" sldId="306"/>
            <ac:picMk id="7" creationId="{91DAA2DE-092D-DC8F-239C-B7AA5A3265A6}"/>
          </ac:picMkLst>
        </pc:picChg>
        <pc:picChg chg="add mod">
          <ac:chgData name="Aurich Champagnie" userId="266ba467-60b7-4c2a-b9ed-c09873556489" providerId="ADAL" clId="{1EEA2E5A-64BE-4061-8E5D-C6954D07727F}" dt="2024-10-30T17:07:54.290" v="670" actId="14100"/>
          <ac:picMkLst>
            <pc:docMk/>
            <pc:sldMk cId="988534043" sldId="306"/>
            <ac:picMk id="8" creationId="{1A14C6E6-158A-0C16-01DF-1FDAE04BA7CE}"/>
          </ac:picMkLst>
        </pc:picChg>
      </pc:sldChg>
    </pc:docChg>
  </pc:docChgLst>
</pc:chgInfo>
</file>

<file path=ppt/diagrams/_rels/data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4A352-386D-44BD-B850-3C0F5C72D3F9}"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JM"/>
        </a:p>
      </dgm:t>
    </dgm:pt>
    <dgm:pt modelId="{F91A0DCA-DF0D-412B-A3F4-DCCCB0137F31}">
      <dgm:prSet phldrT="[Text]" custT="1"/>
      <dgm:spPr/>
      <dgm:t>
        <a:bodyPr/>
        <a:lstStyle/>
        <a:p>
          <a:pPr>
            <a:buNone/>
          </a:pPr>
          <a:r>
            <a:rPr lang="en-US" sz="2000" dirty="0"/>
            <a:t>I reviewed the Fiscal Policy Paper (FPP), which was laid before the Houses of Parliament on October 8, 2024, in accordance with the Financial Administration and Audit (FAA) Act.</a:t>
          </a:r>
          <a:endParaRPr lang="en-JM" sz="2000" dirty="0"/>
        </a:p>
      </dgm:t>
    </dgm:pt>
    <dgm:pt modelId="{ACB02D18-E34B-4408-9C98-54B08D2C4ECB}" type="parTrans" cxnId="{034D41BF-A776-4913-8153-A7FCD503A1FF}">
      <dgm:prSet/>
      <dgm:spPr/>
      <dgm:t>
        <a:bodyPr/>
        <a:lstStyle/>
        <a:p>
          <a:endParaRPr lang="en-JM"/>
        </a:p>
      </dgm:t>
    </dgm:pt>
    <dgm:pt modelId="{141BE3AB-4B70-4CA0-A556-C2056618EFFF}" type="sibTrans" cxnId="{034D41BF-A776-4913-8153-A7FCD503A1FF}">
      <dgm:prSet/>
      <dgm:spPr/>
      <dgm:t>
        <a:bodyPr/>
        <a:lstStyle/>
        <a:p>
          <a:endParaRPr lang="en-JM"/>
        </a:p>
      </dgm:t>
    </dgm:pt>
    <dgm:pt modelId="{80F461C9-22BC-4F8F-B6E1-569AB4C35734}">
      <dgm:prSet custT="1"/>
      <dgm:spPr/>
      <dgm:t>
        <a:bodyPr/>
        <a:lstStyle/>
        <a:p>
          <a:pPr>
            <a:buFont typeface="+mj-lt"/>
            <a:buAutoNum type="arabicPeriod"/>
          </a:pPr>
          <a:r>
            <a:rPr lang="en-GB" sz="2000" dirty="0">
              <a:solidFill>
                <a:prstClr val="black">
                  <a:hueOff val="0"/>
                  <a:satOff val="0"/>
                  <a:lumOff val="0"/>
                  <a:alphaOff val="0"/>
                </a:prstClr>
              </a:solidFill>
              <a:latin typeface="Calibri" panose="020F0502020204030204"/>
              <a:ea typeface="+mn-ea"/>
              <a:cs typeface="+mn-cs"/>
            </a:rPr>
            <a:t>I </a:t>
          </a:r>
          <a:r>
            <a:rPr lang="en-GB" sz="2000" dirty="0"/>
            <a:t>adhered to the standards issued by the International Association of Supreme Audit Institutions and International Standard on Assurance Engagement (ISAE) 3000. </a:t>
          </a:r>
          <a:endParaRPr lang="en-JM" sz="2000" dirty="0"/>
        </a:p>
      </dgm:t>
    </dgm:pt>
    <dgm:pt modelId="{00946B3A-DAAB-4D22-9017-FF10744D86D4}" type="parTrans" cxnId="{633FD631-A450-41A0-BFD9-DE19543D0BD9}">
      <dgm:prSet/>
      <dgm:spPr/>
      <dgm:t>
        <a:bodyPr/>
        <a:lstStyle/>
        <a:p>
          <a:endParaRPr lang="en-JM"/>
        </a:p>
      </dgm:t>
    </dgm:pt>
    <dgm:pt modelId="{8FF4C0FF-70DC-4470-A0BC-F74EED1F367B}" type="sibTrans" cxnId="{633FD631-A450-41A0-BFD9-DE19543D0BD9}">
      <dgm:prSet/>
      <dgm:spPr/>
      <dgm:t>
        <a:bodyPr/>
        <a:lstStyle/>
        <a:p>
          <a:endParaRPr lang="en-JM"/>
        </a:p>
      </dgm:t>
    </dgm:pt>
    <dgm:pt modelId="{D91A5696-4280-446C-9C91-C6D9636E9A16}">
      <dgm:prSet custT="1"/>
      <dgm:spPr/>
      <dgm:t>
        <a:bodyPr/>
        <a:lstStyle/>
        <a:p>
          <a:pPr>
            <a:buFont typeface="+mj-lt"/>
            <a:buNone/>
          </a:pPr>
          <a:r>
            <a:rPr lang="en-GB" sz="2000" kern="1200" dirty="0"/>
            <a:t>The FPP met the requirements of the Third Schedule and included the minimum content under the Fiscal Responsibility Statement, Macroeconomic Framework and Fiscal Management Strategy. </a:t>
          </a:r>
        </a:p>
        <a:p>
          <a:pPr>
            <a:buFont typeface="+mj-lt"/>
            <a:buNone/>
          </a:pPr>
          <a:r>
            <a:rPr lang="en-GB" sz="2000" kern="1200" dirty="0"/>
            <a:t>In addition, the FPP included the Fiscal Risk Statement (FRS) as required by the enhanced fiscal rules.</a:t>
          </a:r>
          <a:endParaRPr lang="en-JM" sz="2000" kern="1200" dirty="0">
            <a:solidFill>
              <a:prstClr val="black">
                <a:hueOff val="0"/>
                <a:satOff val="0"/>
                <a:lumOff val="0"/>
                <a:alphaOff val="0"/>
              </a:prstClr>
            </a:solidFill>
            <a:latin typeface="Calibri" panose="020F0502020204030204"/>
            <a:ea typeface="+mn-ea"/>
            <a:cs typeface="+mn-cs"/>
          </a:endParaRPr>
        </a:p>
      </dgm:t>
    </dgm:pt>
    <dgm:pt modelId="{AA49A2F0-F5A5-469D-AD84-C5C52DFA7126}" type="parTrans" cxnId="{44039A47-AD96-4AE6-98AB-E0BC701FB6EF}">
      <dgm:prSet/>
      <dgm:spPr/>
      <dgm:t>
        <a:bodyPr/>
        <a:lstStyle/>
        <a:p>
          <a:endParaRPr lang="en-JM"/>
        </a:p>
      </dgm:t>
    </dgm:pt>
    <dgm:pt modelId="{CF5B6EC4-412A-4693-B715-C716396217FB}" type="sibTrans" cxnId="{44039A47-AD96-4AE6-98AB-E0BC701FB6EF}">
      <dgm:prSet/>
      <dgm:spPr/>
      <dgm:t>
        <a:bodyPr/>
        <a:lstStyle/>
        <a:p>
          <a:endParaRPr lang="en-JM"/>
        </a:p>
      </dgm:t>
    </dgm:pt>
    <dgm:pt modelId="{0FED9E0F-1361-4E8D-94E8-040F2DCDB1F6}" type="pres">
      <dgm:prSet presAssocID="{CBA4A352-386D-44BD-B850-3C0F5C72D3F9}" presName="vert0" presStyleCnt="0">
        <dgm:presLayoutVars>
          <dgm:dir/>
          <dgm:animOne val="branch"/>
          <dgm:animLvl val="lvl"/>
        </dgm:presLayoutVars>
      </dgm:prSet>
      <dgm:spPr/>
    </dgm:pt>
    <dgm:pt modelId="{0B47B21F-3578-4F02-B558-60123509455A}" type="pres">
      <dgm:prSet presAssocID="{F91A0DCA-DF0D-412B-A3F4-DCCCB0137F31}" presName="thickLine" presStyleLbl="alignNode1" presStyleIdx="0" presStyleCnt="3"/>
      <dgm:spPr/>
    </dgm:pt>
    <dgm:pt modelId="{AB7D6BC2-DB26-4ABB-9F58-712FD4472FF9}" type="pres">
      <dgm:prSet presAssocID="{F91A0DCA-DF0D-412B-A3F4-DCCCB0137F31}" presName="horz1" presStyleCnt="0"/>
      <dgm:spPr/>
    </dgm:pt>
    <dgm:pt modelId="{EC69E6FD-020B-426A-92E2-2D9120171BDA}" type="pres">
      <dgm:prSet presAssocID="{F91A0DCA-DF0D-412B-A3F4-DCCCB0137F31}" presName="tx1" presStyleLbl="revTx" presStyleIdx="0" presStyleCnt="3"/>
      <dgm:spPr/>
    </dgm:pt>
    <dgm:pt modelId="{43A36C22-C7B3-4A98-BB76-EDD7C5CB6EB6}" type="pres">
      <dgm:prSet presAssocID="{F91A0DCA-DF0D-412B-A3F4-DCCCB0137F31}" presName="vert1" presStyleCnt="0"/>
      <dgm:spPr/>
    </dgm:pt>
    <dgm:pt modelId="{ED86BF99-02EC-4D83-AD15-64C6C4FEDA21}" type="pres">
      <dgm:prSet presAssocID="{80F461C9-22BC-4F8F-B6E1-569AB4C35734}" presName="thickLine" presStyleLbl="alignNode1" presStyleIdx="1" presStyleCnt="3"/>
      <dgm:spPr/>
    </dgm:pt>
    <dgm:pt modelId="{A79BE06F-D724-49D5-834C-030A158F2541}" type="pres">
      <dgm:prSet presAssocID="{80F461C9-22BC-4F8F-B6E1-569AB4C35734}" presName="horz1" presStyleCnt="0"/>
      <dgm:spPr/>
    </dgm:pt>
    <dgm:pt modelId="{ED3F816B-7A5C-4F89-A400-9C352000CB31}" type="pres">
      <dgm:prSet presAssocID="{80F461C9-22BC-4F8F-B6E1-569AB4C35734}" presName="tx1" presStyleLbl="revTx" presStyleIdx="1" presStyleCnt="3"/>
      <dgm:spPr/>
    </dgm:pt>
    <dgm:pt modelId="{EA596A53-3A43-4153-A811-BF9726E6C5EF}" type="pres">
      <dgm:prSet presAssocID="{80F461C9-22BC-4F8F-B6E1-569AB4C35734}" presName="vert1" presStyleCnt="0"/>
      <dgm:spPr/>
    </dgm:pt>
    <dgm:pt modelId="{A73ED2E0-1CBD-4E42-8851-88C01B06EA55}" type="pres">
      <dgm:prSet presAssocID="{D91A5696-4280-446C-9C91-C6D9636E9A16}" presName="thickLine" presStyleLbl="alignNode1" presStyleIdx="2" presStyleCnt="3"/>
      <dgm:spPr/>
    </dgm:pt>
    <dgm:pt modelId="{82BB6667-E5A2-44A5-AABD-4F4048CA8591}" type="pres">
      <dgm:prSet presAssocID="{D91A5696-4280-446C-9C91-C6D9636E9A16}" presName="horz1" presStyleCnt="0"/>
      <dgm:spPr/>
    </dgm:pt>
    <dgm:pt modelId="{F0207E91-AFE1-4040-B434-5BEB7A578FEA}" type="pres">
      <dgm:prSet presAssocID="{D91A5696-4280-446C-9C91-C6D9636E9A16}" presName="tx1" presStyleLbl="revTx" presStyleIdx="2" presStyleCnt="3" custScaleY="146235"/>
      <dgm:spPr/>
    </dgm:pt>
    <dgm:pt modelId="{1C07CBD6-2F9E-40F5-85A7-FE007DF19B21}" type="pres">
      <dgm:prSet presAssocID="{D91A5696-4280-446C-9C91-C6D9636E9A16}" presName="vert1" presStyleCnt="0"/>
      <dgm:spPr/>
    </dgm:pt>
  </dgm:ptLst>
  <dgm:cxnLst>
    <dgm:cxn modelId="{633FD631-A450-41A0-BFD9-DE19543D0BD9}" srcId="{CBA4A352-386D-44BD-B850-3C0F5C72D3F9}" destId="{80F461C9-22BC-4F8F-B6E1-569AB4C35734}" srcOrd="1" destOrd="0" parTransId="{00946B3A-DAAB-4D22-9017-FF10744D86D4}" sibTransId="{8FF4C0FF-70DC-4470-A0BC-F74EED1F367B}"/>
    <dgm:cxn modelId="{5A40F466-EE0D-4791-B2DC-998C9EC9CC7E}" type="presOf" srcId="{F91A0DCA-DF0D-412B-A3F4-DCCCB0137F31}" destId="{EC69E6FD-020B-426A-92E2-2D9120171BDA}" srcOrd="0" destOrd="0" presId="urn:microsoft.com/office/officeart/2008/layout/LinedList"/>
    <dgm:cxn modelId="{433C4447-A688-4463-B9C0-074AC98EB842}" type="presOf" srcId="{80F461C9-22BC-4F8F-B6E1-569AB4C35734}" destId="{ED3F816B-7A5C-4F89-A400-9C352000CB31}" srcOrd="0" destOrd="0" presId="urn:microsoft.com/office/officeart/2008/layout/LinedList"/>
    <dgm:cxn modelId="{44039A47-AD96-4AE6-98AB-E0BC701FB6EF}" srcId="{CBA4A352-386D-44BD-B850-3C0F5C72D3F9}" destId="{D91A5696-4280-446C-9C91-C6D9636E9A16}" srcOrd="2" destOrd="0" parTransId="{AA49A2F0-F5A5-469D-AD84-C5C52DFA7126}" sibTransId="{CF5B6EC4-412A-4693-B715-C716396217FB}"/>
    <dgm:cxn modelId="{44598655-2F20-4FFA-8B2F-0616503061FD}" type="presOf" srcId="{CBA4A352-386D-44BD-B850-3C0F5C72D3F9}" destId="{0FED9E0F-1361-4E8D-94E8-040F2DCDB1F6}" srcOrd="0" destOrd="0" presId="urn:microsoft.com/office/officeart/2008/layout/LinedList"/>
    <dgm:cxn modelId="{F0FAF988-1DD9-4F49-9872-7DFE3707F017}" type="presOf" srcId="{D91A5696-4280-446C-9C91-C6D9636E9A16}" destId="{F0207E91-AFE1-4040-B434-5BEB7A578FEA}" srcOrd="0" destOrd="0" presId="urn:microsoft.com/office/officeart/2008/layout/LinedList"/>
    <dgm:cxn modelId="{034D41BF-A776-4913-8153-A7FCD503A1FF}" srcId="{CBA4A352-386D-44BD-B850-3C0F5C72D3F9}" destId="{F91A0DCA-DF0D-412B-A3F4-DCCCB0137F31}" srcOrd="0" destOrd="0" parTransId="{ACB02D18-E34B-4408-9C98-54B08D2C4ECB}" sibTransId="{141BE3AB-4B70-4CA0-A556-C2056618EFFF}"/>
    <dgm:cxn modelId="{CEDB5045-41D6-4EBE-96B2-DDF2828ACEF4}" type="presParOf" srcId="{0FED9E0F-1361-4E8D-94E8-040F2DCDB1F6}" destId="{0B47B21F-3578-4F02-B558-60123509455A}" srcOrd="0" destOrd="0" presId="urn:microsoft.com/office/officeart/2008/layout/LinedList"/>
    <dgm:cxn modelId="{F9536653-C111-4A26-9FF9-D5E93B370CB3}" type="presParOf" srcId="{0FED9E0F-1361-4E8D-94E8-040F2DCDB1F6}" destId="{AB7D6BC2-DB26-4ABB-9F58-712FD4472FF9}" srcOrd="1" destOrd="0" presId="urn:microsoft.com/office/officeart/2008/layout/LinedList"/>
    <dgm:cxn modelId="{E1D6D904-8BF9-4257-827E-12C1869C5528}" type="presParOf" srcId="{AB7D6BC2-DB26-4ABB-9F58-712FD4472FF9}" destId="{EC69E6FD-020B-426A-92E2-2D9120171BDA}" srcOrd="0" destOrd="0" presId="urn:microsoft.com/office/officeart/2008/layout/LinedList"/>
    <dgm:cxn modelId="{2AFC4926-F00F-4BEA-B692-B4BBB6BE61A3}" type="presParOf" srcId="{AB7D6BC2-DB26-4ABB-9F58-712FD4472FF9}" destId="{43A36C22-C7B3-4A98-BB76-EDD7C5CB6EB6}" srcOrd="1" destOrd="0" presId="urn:microsoft.com/office/officeart/2008/layout/LinedList"/>
    <dgm:cxn modelId="{4FC7DBFD-68D0-4837-8F7D-A91B2A0D9839}" type="presParOf" srcId="{0FED9E0F-1361-4E8D-94E8-040F2DCDB1F6}" destId="{ED86BF99-02EC-4D83-AD15-64C6C4FEDA21}" srcOrd="2" destOrd="0" presId="urn:microsoft.com/office/officeart/2008/layout/LinedList"/>
    <dgm:cxn modelId="{AAEBB32B-918B-42E7-A76F-9ED52703BDDF}" type="presParOf" srcId="{0FED9E0F-1361-4E8D-94E8-040F2DCDB1F6}" destId="{A79BE06F-D724-49D5-834C-030A158F2541}" srcOrd="3" destOrd="0" presId="urn:microsoft.com/office/officeart/2008/layout/LinedList"/>
    <dgm:cxn modelId="{34C4C918-9858-4729-B2FA-328D46B545D1}" type="presParOf" srcId="{A79BE06F-D724-49D5-834C-030A158F2541}" destId="{ED3F816B-7A5C-4F89-A400-9C352000CB31}" srcOrd="0" destOrd="0" presId="urn:microsoft.com/office/officeart/2008/layout/LinedList"/>
    <dgm:cxn modelId="{7B51A5EA-996A-4E94-BD2B-DDE3F858F707}" type="presParOf" srcId="{A79BE06F-D724-49D5-834C-030A158F2541}" destId="{EA596A53-3A43-4153-A811-BF9726E6C5EF}" srcOrd="1" destOrd="0" presId="urn:microsoft.com/office/officeart/2008/layout/LinedList"/>
    <dgm:cxn modelId="{5E67BAA4-1F16-4633-8B15-BED63C0ED611}" type="presParOf" srcId="{0FED9E0F-1361-4E8D-94E8-040F2DCDB1F6}" destId="{A73ED2E0-1CBD-4E42-8851-88C01B06EA55}" srcOrd="4" destOrd="0" presId="urn:microsoft.com/office/officeart/2008/layout/LinedList"/>
    <dgm:cxn modelId="{0352D637-0717-4431-ABC6-9568D099A453}" type="presParOf" srcId="{0FED9E0F-1361-4E8D-94E8-040F2DCDB1F6}" destId="{82BB6667-E5A2-44A5-AABD-4F4048CA8591}" srcOrd="5" destOrd="0" presId="urn:microsoft.com/office/officeart/2008/layout/LinedList"/>
    <dgm:cxn modelId="{240F7F66-7493-45F3-82D1-2B252A44431E}" type="presParOf" srcId="{82BB6667-E5A2-44A5-AABD-4F4048CA8591}" destId="{F0207E91-AFE1-4040-B434-5BEB7A578FEA}" srcOrd="0" destOrd="0" presId="urn:microsoft.com/office/officeart/2008/layout/LinedList"/>
    <dgm:cxn modelId="{D7F70CEB-E29E-448F-8376-007B24BEB764}" type="presParOf" srcId="{82BB6667-E5A2-44A5-AABD-4F4048CA8591}" destId="{1C07CBD6-2F9E-40F5-85A7-FE007DF19B2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26F7EE-E029-46C5-B683-E41C30EFF0BE}" type="doc">
      <dgm:prSet loTypeId="urn:microsoft.com/office/officeart/2005/8/layout/hList6" loCatId="list" qsTypeId="urn:microsoft.com/office/officeart/2005/8/quickstyle/simple2" qsCatId="simple" csTypeId="urn:microsoft.com/office/officeart/2005/8/colors/colorful2" csCatId="colorful" phldr="1"/>
      <dgm:spPr/>
      <dgm:t>
        <a:bodyPr/>
        <a:lstStyle/>
        <a:p>
          <a:endParaRPr lang="en-JM"/>
        </a:p>
      </dgm:t>
    </dgm:pt>
    <dgm:pt modelId="{8381F13C-C63D-49A0-B0EC-3FFDEE4DA177}">
      <dgm:prSet phldrT="[Text]"/>
      <dgm:spPr>
        <a:solidFill>
          <a:schemeClr val="accent4">
            <a:lumMod val="75000"/>
          </a:schemeClr>
        </a:solidFill>
      </dgm:spPr>
      <dgm:t>
        <a:bodyPr/>
        <a:lstStyle/>
        <a:p>
          <a:pPr>
            <a:buFont typeface="+mj-lt"/>
            <a:buAutoNum type="alphaLcParenR"/>
          </a:pPr>
          <a:r>
            <a:rPr lang="en-US" dirty="0"/>
            <a:t>The Conventions &amp; assumptions underlying preparation of the FPP comply with principles of prudent fiscal management.</a:t>
          </a:r>
          <a:endParaRPr lang="en-JM" dirty="0"/>
        </a:p>
      </dgm:t>
    </dgm:pt>
    <dgm:pt modelId="{A402BF8C-1A10-4F58-A2CB-C6E44D6F100B}" type="parTrans" cxnId="{9969196A-04E8-4BD2-BDC8-9C9AD78199C0}">
      <dgm:prSet/>
      <dgm:spPr/>
      <dgm:t>
        <a:bodyPr/>
        <a:lstStyle/>
        <a:p>
          <a:endParaRPr lang="en-JM"/>
        </a:p>
      </dgm:t>
    </dgm:pt>
    <dgm:pt modelId="{D21904D3-34B3-4E79-ABB7-194153C5B651}" type="sibTrans" cxnId="{9969196A-04E8-4BD2-BDC8-9C9AD78199C0}">
      <dgm:prSet/>
      <dgm:spPr/>
      <dgm:t>
        <a:bodyPr/>
        <a:lstStyle/>
        <a:p>
          <a:endParaRPr lang="en-JM"/>
        </a:p>
      </dgm:t>
    </dgm:pt>
    <dgm:pt modelId="{47B9806A-682E-4E37-A789-5DCADC7DB0AA}">
      <dgm:prSet phldrT="[Text]"/>
      <dgm:spPr>
        <a:solidFill>
          <a:schemeClr val="accent1">
            <a:lumMod val="50000"/>
          </a:schemeClr>
        </a:solidFill>
      </dgm:spPr>
      <dgm:t>
        <a:bodyPr/>
        <a:lstStyle/>
        <a:p>
          <a:pPr>
            <a:buAutoNum type="alphaLcParenR" startAt="2"/>
          </a:pPr>
          <a:r>
            <a:rPr lang="en-US" dirty="0"/>
            <a:t>Reasons given for deviations from the Budget are reasonable, having regard to the circumstances.</a:t>
          </a:r>
          <a:endParaRPr lang="en-JM" dirty="0"/>
        </a:p>
      </dgm:t>
    </dgm:pt>
    <dgm:pt modelId="{8159DA17-A91A-457C-AFE7-E7B4695CBEA0}" type="parTrans" cxnId="{F06320E1-34A9-472A-BCDD-52712363E25E}">
      <dgm:prSet/>
      <dgm:spPr/>
      <dgm:t>
        <a:bodyPr/>
        <a:lstStyle/>
        <a:p>
          <a:endParaRPr lang="en-JM"/>
        </a:p>
      </dgm:t>
    </dgm:pt>
    <dgm:pt modelId="{C5F9C965-AC4B-4DE6-82CE-5C00EAF20C2E}" type="sibTrans" cxnId="{F06320E1-34A9-472A-BCDD-52712363E25E}">
      <dgm:prSet/>
      <dgm:spPr/>
      <dgm:t>
        <a:bodyPr/>
        <a:lstStyle/>
        <a:p>
          <a:endParaRPr lang="en-JM"/>
        </a:p>
      </dgm:t>
    </dgm:pt>
    <dgm:pt modelId="{07098AA6-7BEA-4BFA-9EDA-73E73019EAC3}">
      <dgm:prSet phldrT="[Text]"/>
      <dgm:spPr>
        <a:solidFill>
          <a:schemeClr val="accent2">
            <a:lumMod val="50000"/>
          </a:schemeClr>
        </a:solidFill>
      </dgm:spPr>
      <dgm:t>
        <a:bodyPr/>
        <a:lstStyle/>
        <a:p>
          <a:r>
            <a:rPr lang="en-US" dirty="0"/>
            <a:t>There are public bodies that do not form part of the specified public sector that were part thereof in the preceding  fiscal year.</a:t>
          </a:r>
          <a:endParaRPr lang="en-JM" dirty="0"/>
        </a:p>
      </dgm:t>
    </dgm:pt>
    <dgm:pt modelId="{EAD632F3-EEE7-4ECE-82F8-5A15DE130522}" type="parTrans" cxnId="{B890677B-D0F0-46B9-8FC6-A41BB484C6F7}">
      <dgm:prSet/>
      <dgm:spPr/>
      <dgm:t>
        <a:bodyPr/>
        <a:lstStyle/>
        <a:p>
          <a:endParaRPr lang="en-JM"/>
        </a:p>
      </dgm:t>
    </dgm:pt>
    <dgm:pt modelId="{CEB69BE5-EC28-4F81-A9AC-7C2B7DE81308}" type="sibTrans" cxnId="{B890677B-D0F0-46B9-8FC6-A41BB484C6F7}">
      <dgm:prSet/>
      <dgm:spPr/>
      <dgm:t>
        <a:bodyPr/>
        <a:lstStyle/>
        <a:p>
          <a:endParaRPr lang="en-JM"/>
        </a:p>
      </dgm:t>
    </dgm:pt>
    <dgm:pt modelId="{E56FD317-5073-4DED-A364-6333A5888BC0}">
      <dgm:prSet phldrT="[Text]"/>
      <dgm:spPr>
        <a:solidFill>
          <a:schemeClr val="bg2">
            <a:lumMod val="50000"/>
          </a:schemeClr>
        </a:solidFill>
      </dgm:spPr>
      <dgm:t>
        <a:bodyPr/>
        <a:lstStyle/>
        <a:p>
          <a:pPr>
            <a:buAutoNum type="alphaLcParenR" startAt="2"/>
          </a:pPr>
          <a:r>
            <a:rPr lang="en-US" dirty="0"/>
            <a:t>A public private partnership involves only minimal contingent liabilities.</a:t>
          </a:r>
          <a:endParaRPr lang="en-JM" dirty="0"/>
        </a:p>
      </dgm:t>
    </dgm:pt>
    <dgm:pt modelId="{688578B3-5001-475C-BA0B-515B14299FEE}" type="parTrans" cxnId="{F18E66DD-53B7-4EEF-BFFD-EBA6206B6867}">
      <dgm:prSet/>
      <dgm:spPr/>
      <dgm:t>
        <a:bodyPr/>
        <a:lstStyle/>
        <a:p>
          <a:endParaRPr lang="en-JM"/>
        </a:p>
      </dgm:t>
    </dgm:pt>
    <dgm:pt modelId="{698711BA-3AFC-4ECA-91ED-68AC56AD4092}" type="sibTrans" cxnId="{F18E66DD-53B7-4EEF-BFFD-EBA6206B6867}">
      <dgm:prSet/>
      <dgm:spPr/>
      <dgm:t>
        <a:bodyPr/>
        <a:lstStyle/>
        <a:p>
          <a:endParaRPr lang="en-JM"/>
        </a:p>
      </dgm:t>
    </dgm:pt>
    <dgm:pt modelId="{B9EB7F28-28DB-44E8-A5C7-887FB0CC4C13}" type="pres">
      <dgm:prSet presAssocID="{8126F7EE-E029-46C5-B683-E41C30EFF0BE}" presName="Name0" presStyleCnt="0">
        <dgm:presLayoutVars>
          <dgm:dir/>
          <dgm:resizeHandles val="exact"/>
        </dgm:presLayoutVars>
      </dgm:prSet>
      <dgm:spPr/>
    </dgm:pt>
    <dgm:pt modelId="{F7414326-2C2F-48FC-84EE-C7C6289C2F18}" type="pres">
      <dgm:prSet presAssocID="{8381F13C-C63D-49A0-B0EC-3FFDEE4DA177}" presName="node" presStyleLbl="node1" presStyleIdx="0" presStyleCnt="4">
        <dgm:presLayoutVars>
          <dgm:bulletEnabled val="1"/>
        </dgm:presLayoutVars>
      </dgm:prSet>
      <dgm:spPr/>
    </dgm:pt>
    <dgm:pt modelId="{C67A21E8-84EF-431D-9667-82FA9A19B62D}" type="pres">
      <dgm:prSet presAssocID="{D21904D3-34B3-4E79-ABB7-194153C5B651}" presName="sibTrans" presStyleCnt="0"/>
      <dgm:spPr/>
    </dgm:pt>
    <dgm:pt modelId="{4D9F449E-2D5E-486B-A252-53A3485CED97}" type="pres">
      <dgm:prSet presAssocID="{47B9806A-682E-4E37-A789-5DCADC7DB0AA}" presName="node" presStyleLbl="node1" presStyleIdx="1" presStyleCnt="4">
        <dgm:presLayoutVars>
          <dgm:bulletEnabled val="1"/>
        </dgm:presLayoutVars>
      </dgm:prSet>
      <dgm:spPr/>
    </dgm:pt>
    <dgm:pt modelId="{9C3D3156-B5FF-48D9-925D-110312099F39}" type="pres">
      <dgm:prSet presAssocID="{C5F9C965-AC4B-4DE6-82CE-5C00EAF20C2E}" presName="sibTrans" presStyleCnt="0"/>
      <dgm:spPr/>
    </dgm:pt>
    <dgm:pt modelId="{723FACC7-846E-458B-B027-A3E43A6999B0}" type="pres">
      <dgm:prSet presAssocID="{07098AA6-7BEA-4BFA-9EDA-73E73019EAC3}" presName="node" presStyleLbl="node1" presStyleIdx="2" presStyleCnt="4">
        <dgm:presLayoutVars>
          <dgm:bulletEnabled val="1"/>
        </dgm:presLayoutVars>
      </dgm:prSet>
      <dgm:spPr/>
    </dgm:pt>
    <dgm:pt modelId="{8D97B1EB-F575-4796-9B42-40DBDA39DB57}" type="pres">
      <dgm:prSet presAssocID="{CEB69BE5-EC28-4F81-A9AC-7C2B7DE81308}" presName="sibTrans" presStyleCnt="0"/>
      <dgm:spPr/>
    </dgm:pt>
    <dgm:pt modelId="{6A1E0775-E649-474D-BEF1-8F05168F8D30}" type="pres">
      <dgm:prSet presAssocID="{E56FD317-5073-4DED-A364-6333A5888BC0}" presName="node" presStyleLbl="node1" presStyleIdx="3" presStyleCnt="4">
        <dgm:presLayoutVars>
          <dgm:bulletEnabled val="1"/>
        </dgm:presLayoutVars>
      </dgm:prSet>
      <dgm:spPr/>
    </dgm:pt>
  </dgm:ptLst>
  <dgm:cxnLst>
    <dgm:cxn modelId="{5A8BA40B-9EA9-41C8-BF2A-262DF14FF11C}" type="presOf" srcId="{8381F13C-C63D-49A0-B0EC-3FFDEE4DA177}" destId="{F7414326-2C2F-48FC-84EE-C7C6289C2F18}" srcOrd="0" destOrd="0" presId="urn:microsoft.com/office/officeart/2005/8/layout/hList6"/>
    <dgm:cxn modelId="{F4D62610-4EB2-48B8-8F31-97DFFD30F046}" type="presOf" srcId="{8126F7EE-E029-46C5-B683-E41C30EFF0BE}" destId="{B9EB7F28-28DB-44E8-A5C7-887FB0CC4C13}" srcOrd="0" destOrd="0" presId="urn:microsoft.com/office/officeart/2005/8/layout/hList6"/>
    <dgm:cxn modelId="{70B71539-B31B-4892-AEE7-63B3BCFB05F2}" type="presOf" srcId="{47B9806A-682E-4E37-A789-5DCADC7DB0AA}" destId="{4D9F449E-2D5E-486B-A252-53A3485CED97}" srcOrd="0" destOrd="0" presId="urn:microsoft.com/office/officeart/2005/8/layout/hList6"/>
    <dgm:cxn modelId="{AC7E363B-844B-493B-B505-EEE244C067F7}" type="presOf" srcId="{E56FD317-5073-4DED-A364-6333A5888BC0}" destId="{6A1E0775-E649-474D-BEF1-8F05168F8D30}" srcOrd="0" destOrd="0" presId="urn:microsoft.com/office/officeart/2005/8/layout/hList6"/>
    <dgm:cxn modelId="{9969196A-04E8-4BD2-BDC8-9C9AD78199C0}" srcId="{8126F7EE-E029-46C5-B683-E41C30EFF0BE}" destId="{8381F13C-C63D-49A0-B0EC-3FFDEE4DA177}" srcOrd="0" destOrd="0" parTransId="{A402BF8C-1A10-4F58-A2CB-C6E44D6F100B}" sibTransId="{D21904D3-34B3-4E79-ABB7-194153C5B651}"/>
    <dgm:cxn modelId="{B890677B-D0F0-46B9-8FC6-A41BB484C6F7}" srcId="{8126F7EE-E029-46C5-B683-E41C30EFF0BE}" destId="{07098AA6-7BEA-4BFA-9EDA-73E73019EAC3}" srcOrd="2" destOrd="0" parTransId="{EAD632F3-EEE7-4ECE-82F8-5A15DE130522}" sibTransId="{CEB69BE5-EC28-4F81-A9AC-7C2B7DE81308}"/>
    <dgm:cxn modelId="{F18E66DD-53B7-4EEF-BFFD-EBA6206B6867}" srcId="{8126F7EE-E029-46C5-B683-E41C30EFF0BE}" destId="{E56FD317-5073-4DED-A364-6333A5888BC0}" srcOrd="3" destOrd="0" parTransId="{688578B3-5001-475C-BA0B-515B14299FEE}" sibTransId="{698711BA-3AFC-4ECA-91ED-68AC56AD4092}"/>
    <dgm:cxn modelId="{F06320E1-34A9-472A-BCDD-52712363E25E}" srcId="{8126F7EE-E029-46C5-B683-E41C30EFF0BE}" destId="{47B9806A-682E-4E37-A789-5DCADC7DB0AA}" srcOrd="1" destOrd="0" parTransId="{8159DA17-A91A-457C-AFE7-E7B4695CBEA0}" sibTransId="{C5F9C965-AC4B-4DE6-82CE-5C00EAF20C2E}"/>
    <dgm:cxn modelId="{5972B7FE-1A42-4E3A-8EB4-24DD27E71289}" type="presOf" srcId="{07098AA6-7BEA-4BFA-9EDA-73E73019EAC3}" destId="{723FACC7-846E-458B-B027-A3E43A6999B0}" srcOrd="0" destOrd="0" presId="urn:microsoft.com/office/officeart/2005/8/layout/hList6"/>
    <dgm:cxn modelId="{23A5AA7D-A1A8-4239-B130-704FB16E726C}" type="presParOf" srcId="{B9EB7F28-28DB-44E8-A5C7-887FB0CC4C13}" destId="{F7414326-2C2F-48FC-84EE-C7C6289C2F18}" srcOrd="0" destOrd="0" presId="urn:microsoft.com/office/officeart/2005/8/layout/hList6"/>
    <dgm:cxn modelId="{AADD9AF3-078A-412B-A759-5095DD0F07AA}" type="presParOf" srcId="{B9EB7F28-28DB-44E8-A5C7-887FB0CC4C13}" destId="{C67A21E8-84EF-431D-9667-82FA9A19B62D}" srcOrd="1" destOrd="0" presId="urn:microsoft.com/office/officeart/2005/8/layout/hList6"/>
    <dgm:cxn modelId="{236F0751-10CD-4711-9DB9-592F3A6A7E2A}" type="presParOf" srcId="{B9EB7F28-28DB-44E8-A5C7-887FB0CC4C13}" destId="{4D9F449E-2D5E-486B-A252-53A3485CED97}" srcOrd="2" destOrd="0" presId="urn:microsoft.com/office/officeart/2005/8/layout/hList6"/>
    <dgm:cxn modelId="{55E9CF0C-9FA3-4525-8BF5-6657D2E58329}" type="presParOf" srcId="{B9EB7F28-28DB-44E8-A5C7-887FB0CC4C13}" destId="{9C3D3156-B5FF-48D9-925D-110312099F39}" srcOrd="3" destOrd="0" presId="urn:microsoft.com/office/officeart/2005/8/layout/hList6"/>
    <dgm:cxn modelId="{29858F80-FAA7-4D79-89CE-F169A2FB7881}" type="presParOf" srcId="{B9EB7F28-28DB-44E8-A5C7-887FB0CC4C13}" destId="{723FACC7-846E-458B-B027-A3E43A6999B0}" srcOrd="4" destOrd="0" presId="urn:microsoft.com/office/officeart/2005/8/layout/hList6"/>
    <dgm:cxn modelId="{AE815523-DAF4-4A84-8546-2867CD45212C}" type="presParOf" srcId="{B9EB7F28-28DB-44E8-A5C7-887FB0CC4C13}" destId="{8D97B1EB-F575-4796-9B42-40DBDA39DB57}" srcOrd="5" destOrd="0" presId="urn:microsoft.com/office/officeart/2005/8/layout/hList6"/>
    <dgm:cxn modelId="{BDC1C9E5-3208-4EBD-A6AF-FD9A153CCF99}" type="presParOf" srcId="{B9EB7F28-28DB-44E8-A5C7-887FB0CC4C13}" destId="{6A1E0775-E649-474D-BEF1-8F05168F8D30}"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3010AA-729B-4D8D-904B-D514FC85DD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JM"/>
        </a:p>
      </dgm:t>
    </dgm:pt>
    <dgm:pt modelId="{5DB754D7-81DB-4467-A232-D05B51307386}">
      <dgm:prSet phldrT="[Text]" custT="1"/>
      <dgm:spPr/>
      <dgm:t>
        <a:bodyPr/>
        <a:lstStyle/>
        <a:p>
          <a:endParaRPr lang="en-JM" sz="3600" dirty="0">
            <a:solidFill>
              <a:srgbClr val="00B050"/>
            </a:solidFill>
          </a:endParaRPr>
        </a:p>
      </dgm:t>
    </dgm:pt>
    <dgm:pt modelId="{DA5FFA57-E05D-460A-8650-0B03C0B2AF1B}" type="parTrans" cxnId="{4DFFA2C2-E7C2-40B8-87EF-A6404472550A}">
      <dgm:prSet/>
      <dgm:spPr/>
      <dgm:t>
        <a:bodyPr/>
        <a:lstStyle/>
        <a:p>
          <a:endParaRPr lang="en-JM"/>
        </a:p>
      </dgm:t>
    </dgm:pt>
    <dgm:pt modelId="{62AD1FF4-3E23-4DA8-91FE-B772469224C3}" type="sibTrans" cxnId="{4DFFA2C2-E7C2-40B8-87EF-A6404472550A}">
      <dgm:prSet/>
      <dgm:spPr/>
      <dgm:t>
        <a:bodyPr/>
        <a:lstStyle/>
        <a:p>
          <a:endParaRPr lang="en-JM"/>
        </a:p>
      </dgm:t>
    </dgm:pt>
    <dgm:pt modelId="{E5EBB4A8-8591-4ED0-83BE-409153BB95A7}">
      <dgm:prSet phldrT="[Text]" custT="1"/>
      <dgm:spPr/>
      <dgm:t>
        <a:bodyPr/>
        <a:lstStyle/>
        <a:p>
          <a:pPr marL="0" indent="0" algn="just"/>
          <a:r>
            <a:rPr lang="en-GB" sz="2800" dirty="0"/>
            <a:t>The principles of prudent fiscal management require the budget to be informed by reasonable revenue projections, underpinned by realistic macroeconomic assumptions, and that related risks and risk-mitigating measures are identified</a:t>
          </a:r>
          <a:endParaRPr lang="en-JM" sz="2800" dirty="0"/>
        </a:p>
      </dgm:t>
    </dgm:pt>
    <dgm:pt modelId="{6E441180-5641-4DD7-99B9-81A9699E27D1}" type="parTrans" cxnId="{3499DC3D-5FE9-46E5-A68B-850B12FC3FB4}">
      <dgm:prSet/>
      <dgm:spPr/>
      <dgm:t>
        <a:bodyPr/>
        <a:lstStyle/>
        <a:p>
          <a:endParaRPr lang="en-JM"/>
        </a:p>
      </dgm:t>
    </dgm:pt>
    <dgm:pt modelId="{FAE29FEB-F2E4-4DE6-A41A-8390AFBB5385}" type="sibTrans" cxnId="{3499DC3D-5FE9-46E5-A68B-850B12FC3FB4}">
      <dgm:prSet/>
      <dgm:spPr/>
      <dgm:t>
        <a:bodyPr/>
        <a:lstStyle/>
        <a:p>
          <a:endParaRPr lang="en-JM"/>
        </a:p>
      </dgm:t>
    </dgm:pt>
    <dgm:pt modelId="{097603B8-1F26-4E2F-8475-DEE4CCC33658}">
      <dgm:prSet phldrT="[Text]" custT="1"/>
      <dgm:spPr/>
      <dgm:t>
        <a:bodyPr/>
        <a:lstStyle/>
        <a:p>
          <a:pPr algn="just"/>
          <a:r>
            <a:rPr lang="en-GB" sz="2800" dirty="0"/>
            <a:t>The risks identified were related to economic growth, inflation, interest rates, exchange rates and commodity price changes, the operations of public bodies and public private partnerships and climate change.</a:t>
          </a:r>
          <a:endParaRPr lang="en-US" sz="2800" dirty="0"/>
        </a:p>
        <a:p>
          <a:pPr algn="l"/>
          <a:endParaRPr lang="en-US" sz="2000" dirty="0"/>
        </a:p>
        <a:p>
          <a:pPr algn="l"/>
          <a:endParaRPr lang="en-US" sz="2000" dirty="0"/>
        </a:p>
        <a:p>
          <a:pPr algn="l"/>
          <a:endParaRPr lang="en-GB" sz="2000" dirty="0"/>
        </a:p>
        <a:p>
          <a:pPr algn="l"/>
          <a:endParaRPr lang="en-JM" sz="1200" dirty="0"/>
        </a:p>
      </dgm:t>
    </dgm:pt>
    <dgm:pt modelId="{C79BEE3D-6343-4D68-9A2D-E789A2754483}" type="parTrans" cxnId="{FA728C75-02BA-4553-AA18-31013FE58895}">
      <dgm:prSet/>
      <dgm:spPr/>
      <dgm:t>
        <a:bodyPr/>
        <a:lstStyle/>
        <a:p>
          <a:endParaRPr lang="en-JM"/>
        </a:p>
      </dgm:t>
    </dgm:pt>
    <dgm:pt modelId="{418A9A14-B16D-4F1B-8174-70607B77B59B}" type="sibTrans" cxnId="{FA728C75-02BA-4553-AA18-31013FE58895}">
      <dgm:prSet/>
      <dgm:spPr/>
      <dgm:t>
        <a:bodyPr/>
        <a:lstStyle/>
        <a:p>
          <a:endParaRPr lang="en-JM"/>
        </a:p>
      </dgm:t>
    </dgm:pt>
    <dgm:pt modelId="{D34DA823-4E07-4191-ACD7-AD3945BB2F0E}" type="pres">
      <dgm:prSet presAssocID="{A83010AA-729B-4D8D-904B-D514FC85DDC1}" presName="vert0" presStyleCnt="0">
        <dgm:presLayoutVars>
          <dgm:dir/>
          <dgm:animOne val="branch"/>
          <dgm:animLvl val="lvl"/>
        </dgm:presLayoutVars>
      </dgm:prSet>
      <dgm:spPr/>
    </dgm:pt>
    <dgm:pt modelId="{2AA8AA76-CE7D-4A67-A034-70070AA0F505}" type="pres">
      <dgm:prSet presAssocID="{5DB754D7-81DB-4467-A232-D05B51307386}" presName="thickLine" presStyleLbl="alignNode1" presStyleIdx="0" presStyleCnt="1"/>
      <dgm:spPr/>
    </dgm:pt>
    <dgm:pt modelId="{9E73C2A8-047B-4583-B983-175BEE919AB8}" type="pres">
      <dgm:prSet presAssocID="{5DB754D7-81DB-4467-A232-D05B51307386}" presName="horz1" presStyleCnt="0"/>
      <dgm:spPr/>
    </dgm:pt>
    <dgm:pt modelId="{46654C16-5E2B-456F-9D80-3296633B0E92}" type="pres">
      <dgm:prSet presAssocID="{5DB754D7-81DB-4467-A232-D05B51307386}" presName="tx1" presStyleLbl="revTx" presStyleIdx="0" presStyleCnt="3"/>
      <dgm:spPr/>
    </dgm:pt>
    <dgm:pt modelId="{4B9DDB79-D4F8-4907-A656-698354206D1E}" type="pres">
      <dgm:prSet presAssocID="{5DB754D7-81DB-4467-A232-D05B51307386}" presName="vert1" presStyleCnt="0"/>
      <dgm:spPr/>
    </dgm:pt>
    <dgm:pt modelId="{9CFF3579-6237-41A2-A35B-74AB2EF290B9}" type="pres">
      <dgm:prSet presAssocID="{E5EBB4A8-8591-4ED0-83BE-409153BB95A7}" presName="vertSpace2a" presStyleCnt="0"/>
      <dgm:spPr/>
    </dgm:pt>
    <dgm:pt modelId="{59C6DD10-4A86-4EC7-8AB1-A962961F3347}" type="pres">
      <dgm:prSet presAssocID="{E5EBB4A8-8591-4ED0-83BE-409153BB95A7}" presName="horz2" presStyleCnt="0"/>
      <dgm:spPr/>
    </dgm:pt>
    <dgm:pt modelId="{B417B4EB-C3EA-498C-A5FB-89205638A922}" type="pres">
      <dgm:prSet presAssocID="{E5EBB4A8-8591-4ED0-83BE-409153BB95A7}" presName="horzSpace2" presStyleCnt="0"/>
      <dgm:spPr/>
    </dgm:pt>
    <dgm:pt modelId="{C8653851-A8E1-4787-A90D-5B6CEF448FD8}" type="pres">
      <dgm:prSet presAssocID="{E5EBB4A8-8591-4ED0-83BE-409153BB95A7}" presName="tx2" presStyleLbl="revTx" presStyleIdx="1" presStyleCnt="3" custScaleX="119299" custScaleY="28249" custLinFactNeighborX="-1056" custLinFactNeighborY="5024"/>
      <dgm:spPr/>
    </dgm:pt>
    <dgm:pt modelId="{16690E65-D513-477D-93C9-9621C1AF2E94}" type="pres">
      <dgm:prSet presAssocID="{E5EBB4A8-8591-4ED0-83BE-409153BB95A7}" presName="vert2" presStyleCnt="0"/>
      <dgm:spPr/>
    </dgm:pt>
    <dgm:pt modelId="{0F87FDBF-376A-4FC2-BDF5-BF63C692205C}" type="pres">
      <dgm:prSet presAssocID="{E5EBB4A8-8591-4ED0-83BE-409153BB95A7}" presName="thinLine2b" presStyleLbl="callout" presStyleIdx="0" presStyleCnt="2"/>
      <dgm:spPr/>
    </dgm:pt>
    <dgm:pt modelId="{48C85E99-5679-4DAF-A1C6-85F158D95AD1}" type="pres">
      <dgm:prSet presAssocID="{E5EBB4A8-8591-4ED0-83BE-409153BB95A7}" presName="vertSpace2b" presStyleCnt="0"/>
      <dgm:spPr/>
    </dgm:pt>
    <dgm:pt modelId="{179E1F0C-3DF8-4DE5-9145-33640C073AE1}" type="pres">
      <dgm:prSet presAssocID="{097603B8-1F26-4E2F-8475-DEE4CCC33658}" presName="horz2" presStyleCnt="0"/>
      <dgm:spPr/>
    </dgm:pt>
    <dgm:pt modelId="{F80AAAE2-8765-4F0E-B84A-ACE1887BF00D}" type="pres">
      <dgm:prSet presAssocID="{097603B8-1F26-4E2F-8475-DEE4CCC33658}" presName="horzSpace2" presStyleCnt="0"/>
      <dgm:spPr/>
    </dgm:pt>
    <dgm:pt modelId="{18946E61-2707-4724-93C2-00592D95DAC1}" type="pres">
      <dgm:prSet presAssocID="{097603B8-1F26-4E2F-8475-DEE4CCC33658}" presName="tx2" presStyleLbl="revTx" presStyleIdx="2" presStyleCnt="3" custScaleX="117952" custScaleY="34063" custLinFactNeighborX="-2363" custLinFactNeighborY="18574"/>
      <dgm:spPr/>
    </dgm:pt>
    <dgm:pt modelId="{3A0ED5AC-D6F7-426D-9DD3-158193FEF5F7}" type="pres">
      <dgm:prSet presAssocID="{097603B8-1F26-4E2F-8475-DEE4CCC33658}" presName="vert2" presStyleCnt="0"/>
      <dgm:spPr/>
    </dgm:pt>
    <dgm:pt modelId="{5D5C337A-C6AC-4C2E-823E-97436CDBC2B1}" type="pres">
      <dgm:prSet presAssocID="{097603B8-1F26-4E2F-8475-DEE4CCC33658}" presName="thinLine2b" presStyleLbl="callout" presStyleIdx="1" presStyleCnt="2"/>
      <dgm:spPr/>
    </dgm:pt>
    <dgm:pt modelId="{C5305036-BABF-47A2-9851-3647F21132E9}" type="pres">
      <dgm:prSet presAssocID="{097603B8-1F26-4E2F-8475-DEE4CCC33658}" presName="vertSpace2b" presStyleCnt="0"/>
      <dgm:spPr/>
    </dgm:pt>
  </dgm:ptLst>
  <dgm:cxnLst>
    <dgm:cxn modelId="{3499DC3D-5FE9-46E5-A68B-850B12FC3FB4}" srcId="{5DB754D7-81DB-4467-A232-D05B51307386}" destId="{E5EBB4A8-8591-4ED0-83BE-409153BB95A7}" srcOrd="0" destOrd="0" parTransId="{6E441180-5641-4DD7-99B9-81A9699E27D1}" sibTransId="{FAE29FEB-F2E4-4DE6-A41A-8390AFBB5385}"/>
    <dgm:cxn modelId="{1751E465-26F6-4B27-AFC6-4BA7C2794AC8}" type="presOf" srcId="{097603B8-1F26-4E2F-8475-DEE4CCC33658}" destId="{18946E61-2707-4724-93C2-00592D95DAC1}" srcOrd="0" destOrd="0" presId="urn:microsoft.com/office/officeart/2008/layout/LinedList"/>
    <dgm:cxn modelId="{93E78870-2621-499D-9A0B-40292BC37EA1}" type="presOf" srcId="{A83010AA-729B-4D8D-904B-D514FC85DDC1}" destId="{D34DA823-4E07-4191-ACD7-AD3945BB2F0E}" srcOrd="0" destOrd="0" presId="urn:microsoft.com/office/officeart/2008/layout/LinedList"/>
    <dgm:cxn modelId="{FA728C75-02BA-4553-AA18-31013FE58895}" srcId="{5DB754D7-81DB-4467-A232-D05B51307386}" destId="{097603B8-1F26-4E2F-8475-DEE4CCC33658}" srcOrd="1" destOrd="0" parTransId="{C79BEE3D-6343-4D68-9A2D-E789A2754483}" sibTransId="{418A9A14-B16D-4F1B-8174-70607B77B59B}"/>
    <dgm:cxn modelId="{908377A1-4365-4C9C-B969-BC3E1A0981C3}" type="presOf" srcId="{E5EBB4A8-8591-4ED0-83BE-409153BB95A7}" destId="{C8653851-A8E1-4787-A90D-5B6CEF448FD8}" srcOrd="0" destOrd="0" presId="urn:microsoft.com/office/officeart/2008/layout/LinedList"/>
    <dgm:cxn modelId="{4DFFA2C2-E7C2-40B8-87EF-A6404472550A}" srcId="{A83010AA-729B-4D8D-904B-D514FC85DDC1}" destId="{5DB754D7-81DB-4467-A232-D05B51307386}" srcOrd="0" destOrd="0" parTransId="{DA5FFA57-E05D-460A-8650-0B03C0B2AF1B}" sibTransId="{62AD1FF4-3E23-4DA8-91FE-B772469224C3}"/>
    <dgm:cxn modelId="{1A8465FF-B9A8-40A2-A212-F9C1A51B0A9A}" type="presOf" srcId="{5DB754D7-81DB-4467-A232-D05B51307386}" destId="{46654C16-5E2B-456F-9D80-3296633B0E92}" srcOrd="0" destOrd="0" presId="urn:microsoft.com/office/officeart/2008/layout/LinedList"/>
    <dgm:cxn modelId="{F98D135E-9B67-4225-8520-AED2A87B10F5}" type="presParOf" srcId="{D34DA823-4E07-4191-ACD7-AD3945BB2F0E}" destId="{2AA8AA76-CE7D-4A67-A034-70070AA0F505}" srcOrd="0" destOrd="0" presId="urn:microsoft.com/office/officeart/2008/layout/LinedList"/>
    <dgm:cxn modelId="{6E8C0A6D-A0E4-4F08-9F61-5E7C08B7EF6A}" type="presParOf" srcId="{D34DA823-4E07-4191-ACD7-AD3945BB2F0E}" destId="{9E73C2A8-047B-4583-B983-175BEE919AB8}" srcOrd="1" destOrd="0" presId="urn:microsoft.com/office/officeart/2008/layout/LinedList"/>
    <dgm:cxn modelId="{E6E396DA-C8F3-47FD-A481-B96445A30D97}" type="presParOf" srcId="{9E73C2A8-047B-4583-B983-175BEE919AB8}" destId="{46654C16-5E2B-456F-9D80-3296633B0E92}" srcOrd="0" destOrd="0" presId="urn:microsoft.com/office/officeart/2008/layout/LinedList"/>
    <dgm:cxn modelId="{53358FA1-D3F8-4611-BB62-D62F5674A7B8}" type="presParOf" srcId="{9E73C2A8-047B-4583-B983-175BEE919AB8}" destId="{4B9DDB79-D4F8-4907-A656-698354206D1E}" srcOrd="1" destOrd="0" presId="urn:microsoft.com/office/officeart/2008/layout/LinedList"/>
    <dgm:cxn modelId="{3A70BDCC-D4AF-4BBA-B879-67409E8F9D15}" type="presParOf" srcId="{4B9DDB79-D4F8-4907-A656-698354206D1E}" destId="{9CFF3579-6237-41A2-A35B-74AB2EF290B9}" srcOrd="0" destOrd="0" presId="urn:microsoft.com/office/officeart/2008/layout/LinedList"/>
    <dgm:cxn modelId="{B4462B0D-EFD9-4982-A837-8A50EE75E76E}" type="presParOf" srcId="{4B9DDB79-D4F8-4907-A656-698354206D1E}" destId="{59C6DD10-4A86-4EC7-8AB1-A962961F3347}" srcOrd="1" destOrd="0" presId="urn:microsoft.com/office/officeart/2008/layout/LinedList"/>
    <dgm:cxn modelId="{CBDD411F-F901-4F71-BCEF-A825927E7BF2}" type="presParOf" srcId="{59C6DD10-4A86-4EC7-8AB1-A962961F3347}" destId="{B417B4EB-C3EA-498C-A5FB-89205638A922}" srcOrd="0" destOrd="0" presId="urn:microsoft.com/office/officeart/2008/layout/LinedList"/>
    <dgm:cxn modelId="{B482DB95-2A4A-4421-9E83-A4DD903E0E2A}" type="presParOf" srcId="{59C6DD10-4A86-4EC7-8AB1-A962961F3347}" destId="{C8653851-A8E1-4787-A90D-5B6CEF448FD8}" srcOrd="1" destOrd="0" presId="urn:microsoft.com/office/officeart/2008/layout/LinedList"/>
    <dgm:cxn modelId="{5F4B7F3B-02AD-47B3-BE25-56158957AE0A}" type="presParOf" srcId="{59C6DD10-4A86-4EC7-8AB1-A962961F3347}" destId="{16690E65-D513-477D-93C9-9621C1AF2E94}" srcOrd="2" destOrd="0" presId="urn:microsoft.com/office/officeart/2008/layout/LinedList"/>
    <dgm:cxn modelId="{D36C60FA-820F-4004-A7F4-F32A93162AAD}" type="presParOf" srcId="{4B9DDB79-D4F8-4907-A656-698354206D1E}" destId="{0F87FDBF-376A-4FC2-BDF5-BF63C692205C}" srcOrd="2" destOrd="0" presId="urn:microsoft.com/office/officeart/2008/layout/LinedList"/>
    <dgm:cxn modelId="{ECC70F3E-3B5E-48F4-814E-48942966F000}" type="presParOf" srcId="{4B9DDB79-D4F8-4907-A656-698354206D1E}" destId="{48C85E99-5679-4DAF-A1C6-85F158D95AD1}" srcOrd="3" destOrd="0" presId="urn:microsoft.com/office/officeart/2008/layout/LinedList"/>
    <dgm:cxn modelId="{0B614B4E-905D-4A23-835B-4EC411FB3B85}" type="presParOf" srcId="{4B9DDB79-D4F8-4907-A656-698354206D1E}" destId="{179E1F0C-3DF8-4DE5-9145-33640C073AE1}" srcOrd="4" destOrd="0" presId="urn:microsoft.com/office/officeart/2008/layout/LinedList"/>
    <dgm:cxn modelId="{E29BEED4-F871-470C-A4CA-236734CA6352}" type="presParOf" srcId="{179E1F0C-3DF8-4DE5-9145-33640C073AE1}" destId="{F80AAAE2-8765-4F0E-B84A-ACE1887BF00D}" srcOrd="0" destOrd="0" presId="urn:microsoft.com/office/officeart/2008/layout/LinedList"/>
    <dgm:cxn modelId="{88152AA0-B8F8-4339-BD5C-0930CC6BC90C}" type="presParOf" srcId="{179E1F0C-3DF8-4DE5-9145-33640C073AE1}" destId="{18946E61-2707-4724-93C2-00592D95DAC1}" srcOrd="1" destOrd="0" presId="urn:microsoft.com/office/officeart/2008/layout/LinedList"/>
    <dgm:cxn modelId="{929AF0C6-C4A3-43D8-953E-E3FBE51D5AA1}" type="presParOf" srcId="{179E1F0C-3DF8-4DE5-9145-33640C073AE1}" destId="{3A0ED5AC-D6F7-426D-9DD3-158193FEF5F7}" srcOrd="2" destOrd="0" presId="urn:microsoft.com/office/officeart/2008/layout/LinedList"/>
    <dgm:cxn modelId="{9762DB92-0BD0-4F1C-BB5B-48DB6247A0FD}" type="presParOf" srcId="{4B9DDB79-D4F8-4907-A656-698354206D1E}" destId="{5D5C337A-C6AC-4C2E-823E-97436CDBC2B1}" srcOrd="5" destOrd="0" presId="urn:microsoft.com/office/officeart/2008/layout/LinedList"/>
    <dgm:cxn modelId="{44C7016E-8E66-4111-9021-6C37EB9BFE97}" type="presParOf" srcId="{4B9DDB79-D4F8-4907-A656-698354206D1E}" destId="{C5305036-BABF-47A2-9851-3647F21132E9}"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3010AA-729B-4D8D-904B-D514FC85DD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JM"/>
        </a:p>
      </dgm:t>
    </dgm:pt>
    <dgm:pt modelId="{5DB754D7-81DB-4467-A232-D05B51307386}">
      <dgm:prSet phldrT="[Text]" custT="1"/>
      <dgm:spPr/>
      <dgm:t>
        <a:bodyPr/>
        <a:lstStyle/>
        <a:p>
          <a:endParaRPr lang="en-JM" sz="3600" dirty="0">
            <a:solidFill>
              <a:srgbClr val="00B050"/>
            </a:solidFill>
          </a:endParaRPr>
        </a:p>
      </dgm:t>
    </dgm:pt>
    <dgm:pt modelId="{DA5FFA57-E05D-460A-8650-0B03C0B2AF1B}" type="parTrans" cxnId="{4DFFA2C2-E7C2-40B8-87EF-A6404472550A}">
      <dgm:prSet/>
      <dgm:spPr/>
      <dgm:t>
        <a:bodyPr/>
        <a:lstStyle/>
        <a:p>
          <a:endParaRPr lang="en-JM"/>
        </a:p>
      </dgm:t>
    </dgm:pt>
    <dgm:pt modelId="{62AD1FF4-3E23-4DA8-91FE-B772469224C3}" type="sibTrans" cxnId="{4DFFA2C2-E7C2-40B8-87EF-A6404472550A}">
      <dgm:prSet/>
      <dgm:spPr/>
      <dgm:t>
        <a:bodyPr/>
        <a:lstStyle/>
        <a:p>
          <a:endParaRPr lang="en-JM"/>
        </a:p>
      </dgm:t>
    </dgm:pt>
    <dgm:pt modelId="{E5EBB4A8-8591-4ED0-83BE-409153BB95A7}">
      <dgm:prSet phldrT="[Text]" custT="1"/>
      <dgm:spPr/>
      <dgm:t>
        <a:bodyPr/>
        <a:lstStyle/>
        <a:p>
          <a:pPr marL="0" indent="0" algn="just">
            <a:tabLst/>
          </a:pPr>
          <a:r>
            <a:rPr lang="en-GB" sz="2200" dirty="0"/>
            <a:t>Regarding Public bodies, a build-up of domestic arrears was highlighted as a major fiscal risk, requiring continued monitoring within the established ceiling of $6,400.0 million. As at August 2024, total domestic arrears of public bodies amounted to $7.5bn, exceeding the ceiling by $1.1bn, mainly attributable to CAP and NWC, together accounting for 96.4% of the $7.5bn in arrears.</a:t>
          </a:r>
        </a:p>
        <a:p>
          <a:pPr marL="0" indent="0" algn="just">
            <a:tabLst/>
          </a:pPr>
          <a:endParaRPr lang="en-JM" sz="2200" dirty="0"/>
        </a:p>
        <a:p>
          <a:pPr marL="0" indent="0" algn="just"/>
          <a:r>
            <a:rPr lang="en-GB" sz="2200" dirty="0"/>
            <a:t>The FPP Interim indicated an increase of $33.2bn in Non-tax Revenue relative to the approved budget, was due to a securitization transaction; however, the FPP Interim report did not elaborate on the nature of the transaction and did not provide an assessment of risk.  </a:t>
          </a:r>
        </a:p>
      </dgm:t>
    </dgm:pt>
    <dgm:pt modelId="{6E441180-5641-4DD7-99B9-81A9699E27D1}" type="parTrans" cxnId="{3499DC3D-5FE9-46E5-A68B-850B12FC3FB4}">
      <dgm:prSet/>
      <dgm:spPr/>
      <dgm:t>
        <a:bodyPr/>
        <a:lstStyle/>
        <a:p>
          <a:endParaRPr lang="en-JM"/>
        </a:p>
      </dgm:t>
    </dgm:pt>
    <dgm:pt modelId="{FAE29FEB-F2E4-4DE6-A41A-8390AFBB5385}" type="sibTrans" cxnId="{3499DC3D-5FE9-46E5-A68B-850B12FC3FB4}">
      <dgm:prSet/>
      <dgm:spPr/>
      <dgm:t>
        <a:bodyPr/>
        <a:lstStyle/>
        <a:p>
          <a:endParaRPr lang="en-JM"/>
        </a:p>
      </dgm:t>
    </dgm:pt>
    <dgm:pt modelId="{097603B8-1F26-4E2F-8475-DEE4CCC33658}">
      <dgm:prSet phldrT="[Text]" custT="1"/>
      <dgm:spPr/>
      <dgm:t>
        <a:bodyPr/>
        <a:lstStyle/>
        <a:p>
          <a:endParaRPr lang="en-GB" sz="2200" dirty="0"/>
        </a:p>
        <a:p>
          <a:endParaRPr lang="en-US" sz="2000" dirty="0"/>
        </a:p>
        <a:p>
          <a:endParaRPr lang="en-US" sz="2000" dirty="0"/>
        </a:p>
        <a:p>
          <a:endParaRPr lang="en-US" sz="2000" dirty="0"/>
        </a:p>
        <a:p>
          <a:endParaRPr lang="en-GB" sz="2000" dirty="0"/>
        </a:p>
        <a:p>
          <a:endParaRPr lang="en-JM" sz="1200" dirty="0"/>
        </a:p>
      </dgm:t>
    </dgm:pt>
    <dgm:pt modelId="{C79BEE3D-6343-4D68-9A2D-E789A2754483}" type="parTrans" cxnId="{FA728C75-02BA-4553-AA18-31013FE58895}">
      <dgm:prSet/>
      <dgm:spPr/>
      <dgm:t>
        <a:bodyPr/>
        <a:lstStyle/>
        <a:p>
          <a:endParaRPr lang="en-JM"/>
        </a:p>
      </dgm:t>
    </dgm:pt>
    <dgm:pt modelId="{418A9A14-B16D-4F1B-8174-70607B77B59B}" type="sibTrans" cxnId="{FA728C75-02BA-4553-AA18-31013FE58895}">
      <dgm:prSet/>
      <dgm:spPr/>
      <dgm:t>
        <a:bodyPr/>
        <a:lstStyle/>
        <a:p>
          <a:endParaRPr lang="en-JM"/>
        </a:p>
      </dgm:t>
    </dgm:pt>
    <dgm:pt modelId="{EA18E962-9025-4958-B68B-8A89153387B4}">
      <dgm:prSet phldrT="[Text]" custT="1"/>
      <dgm:spPr/>
      <dgm:t>
        <a:bodyPr/>
        <a:lstStyle/>
        <a:p>
          <a:endParaRPr lang="en-GB" sz="2200" kern="1200" dirty="0">
            <a:solidFill>
              <a:prstClr val="black">
                <a:hueOff val="0"/>
                <a:satOff val="0"/>
                <a:lumOff val="0"/>
                <a:alphaOff val="0"/>
              </a:prstClr>
            </a:solidFill>
            <a:latin typeface="Calibri" panose="020F0502020204030204"/>
            <a:ea typeface="+mn-ea"/>
            <a:cs typeface="+mn-cs"/>
          </a:endParaRPr>
        </a:p>
      </dgm:t>
    </dgm:pt>
    <dgm:pt modelId="{FF735393-3E3C-4096-8F18-EAF68ED3CAF8}" type="parTrans" cxnId="{6D85701C-D5AF-4C73-8438-1F32AAE5E92D}">
      <dgm:prSet/>
      <dgm:spPr/>
      <dgm:t>
        <a:bodyPr/>
        <a:lstStyle/>
        <a:p>
          <a:endParaRPr lang="en-JM"/>
        </a:p>
      </dgm:t>
    </dgm:pt>
    <dgm:pt modelId="{8044569E-5640-41B2-987B-48547E96D3C0}" type="sibTrans" cxnId="{6D85701C-D5AF-4C73-8438-1F32AAE5E92D}">
      <dgm:prSet/>
      <dgm:spPr/>
      <dgm:t>
        <a:bodyPr/>
        <a:lstStyle/>
        <a:p>
          <a:endParaRPr lang="en-JM"/>
        </a:p>
      </dgm:t>
    </dgm:pt>
    <dgm:pt modelId="{D34DA823-4E07-4191-ACD7-AD3945BB2F0E}" type="pres">
      <dgm:prSet presAssocID="{A83010AA-729B-4D8D-904B-D514FC85DDC1}" presName="vert0" presStyleCnt="0">
        <dgm:presLayoutVars>
          <dgm:dir/>
          <dgm:animOne val="branch"/>
          <dgm:animLvl val="lvl"/>
        </dgm:presLayoutVars>
      </dgm:prSet>
      <dgm:spPr/>
    </dgm:pt>
    <dgm:pt modelId="{2AA8AA76-CE7D-4A67-A034-70070AA0F505}" type="pres">
      <dgm:prSet presAssocID="{5DB754D7-81DB-4467-A232-D05B51307386}" presName="thickLine" presStyleLbl="alignNode1" presStyleIdx="0" presStyleCnt="1"/>
      <dgm:spPr/>
    </dgm:pt>
    <dgm:pt modelId="{9E73C2A8-047B-4583-B983-175BEE919AB8}" type="pres">
      <dgm:prSet presAssocID="{5DB754D7-81DB-4467-A232-D05B51307386}" presName="horz1" presStyleCnt="0"/>
      <dgm:spPr/>
    </dgm:pt>
    <dgm:pt modelId="{46654C16-5E2B-456F-9D80-3296633B0E92}" type="pres">
      <dgm:prSet presAssocID="{5DB754D7-81DB-4467-A232-D05B51307386}" presName="tx1" presStyleLbl="revTx" presStyleIdx="0" presStyleCnt="4"/>
      <dgm:spPr/>
    </dgm:pt>
    <dgm:pt modelId="{4B9DDB79-D4F8-4907-A656-698354206D1E}" type="pres">
      <dgm:prSet presAssocID="{5DB754D7-81DB-4467-A232-D05B51307386}" presName="vert1" presStyleCnt="0"/>
      <dgm:spPr/>
    </dgm:pt>
    <dgm:pt modelId="{9CFF3579-6237-41A2-A35B-74AB2EF290B9}" type="pres">
      <dgm:prSet presAssocID="{E5EBB4A8-8591-4ED0-83BE-409153BB95A7}" presName="vertSpace2a" presStyleCnt="0"/>
      <dgm:spPr/>
    </dgm:pt>
    <dgm:pt modelId="{59C6DD10-4A86-4EC7-8AB1-A962961F3347}" type="pres">
      <dgm:prSet presAssocID="{E5EBB4A8-8591-4ED0-83BE-409153BB95A7}" presName="horz2" presStyleCnt="0"/>
      <dgm:spPr/>
    </dgm:pt>
    <dgm:pt modelId="{B417B4EB-C3EA-498C-A5FB-89205638A922}" type="pres">
      <dgm:prSet presAssocID="{E5EBB4A8-8591-4ED0-83BE-409153BB95A7}" presName="horzSpace2" presStyleCnt="0"/>
      <dgm:spPr/>
    </dgm:pt>
    <dgm:pt modelId="{C8653851-A8E1-4787-A90D-5B6CEF448FD8}" type="pres">
      <dgm:prSet presAssocID="{E5EBB4A8-8591-4ED0-83BE-409153BB95A7}" presName="tx2" presStyleLbl="revTx" presStyleIdx="1" presStyleCnt="4" custScaleX="166293" custScaleY="130460" custLinFactNeighborX="-1056" custLinFactNeighborY="5024"/>
      <dgm:spPr/>
    </dgm:pt>
    <dgm:pt modelId="{16690E65-D513-477D-93C9-9621C1AF2E94}" type="pres">
      <dgm:prSet presAssocID="{E5EBB4A8-8591-4ED0-83BE-409153BB95A7}" presName="vert2" presStyleCnt="0"/>
      <dgm:spPr/>
    </dgm:pt>
    <dgm:pt modelId="{0F87FDBF-376A-4FC2-BDF5-BF63C692205C}" type="pres">
      <dgm:prSet presAssocID="{E5EBB4A8-8591-4ED0-83BE-409153BB95A7}" presName="thinLine2b" presStyleLbl="callout" presStyleIdx="0" presStyleCnt="3"/>
      <dgm:spPr/>
    </dgm:pt>
    <dgm:pt modelId="{48C85E99-5679-4DAF-A1C6-85F158D95AD1}" type="pres">
      <dgm:prSet presAssocID="{E5EBB4A8-8591-4ED0-83BE-409153BB95A7}" presName="vertSpace2b" presStyleCnt="0"/>
      <dgm:spPr/>
    </dgm:pt>
    <dgm:pt modelId="{179E1F0C-3DF8-4DE5-9145-33640C073AE1}" type="pres">
      <dgm:prSet presAssocID="{097603B8-1F26-4E2F-8475-DEE4CCC33658}" presName="horz2" presStyleCnt="0"/>
      <dgm:spPr/>
    </dgm:pt>
    <dgm:pt modelId="{F80AAAE2-8765-4F0E-B84A-ACE1887BF00D}" type="pres">
      <dgm:prSet presAssocID="{097603B8-1F26-4E2F-8475-DEE4CCC33658}" presName="horzSpace2" presStyleCnt="0"/>
      <dgm:spPr/>
    </dgm:pt>
    <dgm:pt modelId="{18946E61-2707-4724-93C2-00592D95DAC1}" type="pres">
      <dgm:prSet presAssocID="{097603B8-1F26-4E2F-8475-DEE4CCC33658}" presName="tx2" presStyleLbl="revTx" presStyleIdx="2" presStyleCnt="4" custScaleX="115372" custScaleY="69007" custLinFactNeighborX="-421" custLinFactNeighborY="-165"/>
      <dgm:spPr/>
    </dgm:pt>
    <dgm:pt modelId="{3A0ED5AC-D6F7-426D-9DD3-158193FEF5F7}" type="pres">
      <dgm:prSet presAssocID="{097603B8-1F26-4E2F-8475-DEE4CCC33658}" presName="vert2" presStyleCnt="0"/>
      <dgm:spPr/>
    </dgm:pt>
    <dgm:pt modelId="{5D5C337A-C6AC-4C2E-823E-97436CDBC2B1}" type="pres">
      <dgm:prSet presAssocID="{097603B8-1F26-4E2F-8475-DEE4CCC33658}" presName="thinLine2b" presStyleLbl="callout" presStyleIdx="1" presStyleCnt="3"/>
      <dgm:spPr/>
    </dgm:pt>
    <dgm:pt modelId="{C5305036-BABF-47A2-9851-3647F21132E9}" type="pres">
      <dgm:prSet presAssocID="{097603B8-1F26-4E2F-8475-DEE4CCC33658}" presName="vertSpace2b" presStyleCnt="0"/>
      <dgm:spPr/>
    </dgm:pt>
    <dgm:pt modelId="{5CC46779-E898-45F6-95D2-945A3F3DF772}" type="pres">
      <dgm:prSet presAssocID="{EA18E962-9025-4958-B68B-8A89153387B4}" presName="horz2" presStyleCnt="0"/>
      <dgm:spPr/>
    </dgm:pt>
    <dgm:pt modelId="{9DCA5774-0FA7-46AC-BF64-DE51A73DACF8}" type="pres">
      <dgm:prSet presAssocID="{EA18E962-9025-4958-B68B-8A89153387B4}" presName="horzSpace2" presStyleCnt="0"/>
      <dgm:spPr/>
    </dgm:pt>
    <dgm:pt modelId="{F4D899DB-B020-4793-895A-662AF6ABF20E}" type="pres">
      <dgm:prSet presAssocID="{EA18E962-9025-4958-B68B-8A89153387B4}" presName="tx2" presStyleLbl="revTx" presStyleIdx="3" presStyleCnt="4" custScaleX="119723" custScaleY="93459" custLinFactNeighborX="-968" custLinFactNeighborY="3661"/>
      <dgm:spPr/>
    </dgm:pt>
    <dgm:pt modelId="{4572FF3B-B8A6-4DCA-8929-78A0FEBE8E61}" type="pres">
      <dgm:prSet presAssocID="{EA18E962-9025-4958-B68B-8A89153387B4}" presName="vert2" presStyleCnt="0"/>
      <dgm:spPr/>
    </dgm:pt>
    <dgm:pt modelId="{8E54D34D-6925-49E4-9F89-DA5A46A52FE8}" type="pres">
      <dgm:prSet presAssocID="{EA18E962-9025-4958-B68B-8A89153387B4}" presName="thinLine2b" presStyleLbl="callout" presStyleIdx="2" presStyleCnt="3"/>
      <dgm:spPr/>
    </dgm:pt>
    <dgm:pt modelId="{D60EE2AC-C739-4E92-AAC1-03C435BF26A5}" type="pres">
      <dgm:prSet presAssocID="{EA18E962-9025-4958-B68B-8A89153387B4}" presName="vertSpace2b" presStyleCnt="0"/>
      <dgm:spPr/>
    </dgm:pt>
  </dgm:ptLst>
  <dgm:cxnLst>
    <dgm:cxn modelId="{6D85701C-D5AF-4C73-8438-1F32AAE5E92D}" srcId="{5DB754D7-81DB-4467-A232-D05B51307386}" destId="{EA18E962-9025-4958-B68B-8A89153387B4}" srcOrd="2" destOrd="0" parTransId="{FF735393-3E3C-4096-8F18-EAF68ED3CAF8}" sibTransId="{8044569E-5640-41B2-987B-48547E96D3C0}"/>
    <dgm:cxn modelId="{3499DC3D-5FE9-46E5-A68B-850B12FC3FB4}" srcId="{5DB754D7-81DB-4467-A232-D05B51307386}" destId="{E5EBB4A8-8591-4ED0-83BE-409153BB95A7}" srcOrd="0" destOrd="0" parTransId="{6E441180-5641-4DD7-99B9-81A9699E27D1}" sibTransId="{FAE29FEB-F2E4-4DE6-A41A-8390AFBB5385}"/>
    <dgm:cxn modelId="{ABB0383E-A058-493D-85CD-AC18D6D5DBC8}" type="presOf" srcId="{EA18E962-9025-4958-B68B-8A89153387B4}" destId="{F4D899DB-B020-4793-895A-662AF6ABF20E}" srcOrd="0" destOrd="0" presId="urn:microsoft.com/office/officeart/2008/layout/LinedList"/>
    <dgm:cxn modelId="{1751E465-26F6-4B27-AFC6-4BA7C2794AC8}" type="presOf" srcId="{097603B8-1F26-4E2F-8475-DEE4CCC33658}" destId="{18946E61-2707-4724-93C2-00592D95DAC1}" srcOrd="0" destOrd="0" presId="urn:microsoft.com/office/officeart/2008/layout/LinedList"/>
    <dgm:cxn modelId="{93E78870-2621-499D-9A0B-40292BC37EA1}" type="presOf" srcId="{A83010AA-729B-4D8D-904B-D514FC85DDC1}" destId="{D34DA823-4E07-4191-ACD7-AD3945BB2F0E}" srcOrd="0" destOrd="0" presId="urn:microsoft.com/office/officeart/2008/layout/LinedList"/>
    <dgm:cxn modelId="{FA728C75-02BA-4553-AA18-31013FE58895}" srcId="{5DB754D7-81DB-4467-A232-D05B51307386}" destId="{097603B8-1F26-4E2F-8475-DEE4CCC33658}" srcOrd="1" destOrd="0" parTransId="{C79BEE3D-6343-4D68-9A2D-E789A2754483}" sibTransId="{418A9A14-B16D-4F1B-8174-70607B77B59B}"/>
    <dgm:cxn modelId="{908377A1-4365-4C9C-B969-BC3E1A0981C3}" type="presOf" srcId="{E5EBB4A8-8591-4ED0-83BE-409153BB95A7}" destId="{C8653851-A8E1-4787-A90D-5B6CEF448FD8}" srcOrd="0" destOrd="0" presId="urn:microsoft.com/office/officeart/2008/layout/LinedList"/>
    <dgm:cxn modelId="{4DFFA2C2-E7C2-40B8-87EF-A6404472550A}" srcId="{A83010AA-729B-4D8D-904B-D514FC85DDC1}" destId="{5DB754D7-81DB-4467-A232-D05B51307386}" srcOrd="0" destOrd="0" parTransId="{DA5FFA57-E05D-460A-8650-0B03C0B2AF1B}" sibTransId="{62AD1FF4-3E23-4DA8-91FE-B772469224C3}"/>
    <dgm:cxn modelId="{1A8465FF-B9A8-40A2-A212-F9C1A51B0A9A}" type="presOf" srcId="{5DB754D7-81DB-4467-A232-D05B51307386}" destId="{46654C16-5E2B-456F-9D80-3296633B0E92}" srcOrd="0" destOrd="0" presId="urn:microsoft.com/office/officeart/2008/layout/LinedList"/>
    <dgm:cxn modelId="{F98D135E-9B67-4225-8520-AED2A87B10F5}" type="presParOf" srcId="{D34DA823-4E07-4191-ACD7-AD3945BB2F0E}" destId="{2AA8AA76-CE7D-4A67-A034-70070AA0F505}" srcOrd="0" destOrd="0" presId="urn:microsoft.com/office/officeart/2008/layout/LinedList"/>
    <dgm:cxn modelId="{6E8C0A6D-A0E4-4F08-9F61-5E7C08B7EF6A}" type="presParOf" srcId="{D34DA823-4E07-4191-ACD7-AD3945BB2F0E}" destId="{9E73C2A8-047B-4583-B983-175BEE919AB8}" srcOrd="1" destOrd="0" presId="urn:microsoft.com/office/officeart/2008/layout/LinedList"/>
    <dgm:cxn modelId="{E6E396DA-C8F3-47FD-A481-B96445A30D97}" type="presParOf" srcId="{9E73C2A8-047B-4583-B983-175BEE919AB8}" destId="{46654C16-5E2B-456F-9D80-3296633B0E92}" srcOrd="0" destOrd="0" presId="urn:microsoft.com/office/officeart/2008/layout/LinedList"/>
    <dgm:cxn modelId="{53358FA1-D3F8-4611-BB62-D62F5674A7B8}" type="presParOf" srcId="{9E73C2A8-047B-4583-B983-175BEE919AB8}" destId="{4B9DDB79-D4F8-4907-A656-698354206D1E}" srcOrd="1" destOrd="0" presId="urn:microsoft.com/office/officeart/2008/layout/LinedList"/>
    <dgm:cxn modelId="{3A70BDCC-D4AF-4BBA-B879-67409E8F9D15}" type="presParOf" srcId="{4B9DDB79-D4F8-4907-A656-698354206D1E}" destId="{9CFF3579-6237-41A2-A35B-74AB2EF290B9}" srcOrd="0" destOrd="0" presId="urn:microsoft.com/office/officeart/2008/layout/LinedList"/>
    <dgm:cxn modelId="{B4462B0D-EFD9-4982-A837-8A50EE75E76E}" type="presParOf" srcId="{4B9DDB79-D4F8-4907-A656-698354206D1E}" destId="{59C6DD10-4A86-4EC7-8AB1-A962961F3347}" srcOrd="1" destOrd="0" presId="urn:microsoft.com/office/officeart/2008/layout/LinedList"/>
    <dgm:cxn modelId="{CBDD411F-F901-4F71-BCEF-A825927E7BF2}" type="presParOf" srcId="{59C6DD10-4A86-4EC7-8AB1-A962961F3347}" destId="{B417B4EB-C3EA-498C-A5FB-89205638A922}" srcOrd="0" destOrd="0" presId="urn:microsoft.com/office/officeart/2008/layout/LinedList"/>
    <dgm:cxn modelId="{B482DB95-2A4A-4421-9E83-A4DD903E0E2A}" type="presParOf" srcId="{59C6DD10-4A86-4EC7-8AB1-A962961F3347}" destId="{C8653851-A8E1-4787-A90D-5B6CEF448FD8}" srcOrd="1" destOrd="0" presId="urn:microsoft.com/office/officeart/2008/layout/LinedList"/>
    <dgm:cxn modelId="{5F4B7F3B-02AD-47B3-BE25-56158957AE0A}" type="presParOf" srcId="{59C6DD10-4A86-4EC7-8AB1-A962961F3347}" destId="{16690E65-D513-477D-93C9-9621C1AF2E94}" srcOrd="2" destOrd="0" presId="urn:microsoft.com/office/officeart/2008/layout/LinedList"/>
    <dgm:cxn modelId="{D36C60FA-820F-4004-A7F4-F32A93162AAD}" type="presParOf" srcId="{4B9DDB79-D4F8-4907-A656-698354206D1E}" destId="{0F87FDBF-376A-4FC2-BDF5-BF63C692205C}" srcOrd="2" destOrd="0" presId="urn:microsoft.com/office/officeart/2008/layout/LinedList"/>
    <dgm:cxn modelId="{ECC70F3E-3B5E-48F4-814E-48942966F000}" type="presParOf" srcId="{4B9DDB79-D4F8-4907-A656-698354206D1E}" destId="{48C85E99-5679-4DAF-A1C6-85F158D95AD1}" srcOrd="3" destOrd="0" presId="urn:microsoft.com/office/officeart/2008/layout/LinedList"/>
    <dgm:cxn modelId="{0B614B4E-905D-4A23-835B-4EC411FB3B85}" type="presParOf" srcId="{4B9DDB79-D4F8-4907-A656-698354206D1E}" destId="{179E1F0C-3DF8-4DE5-9145-33640C073AE1}" srcOrd="4" destOrd="0" presId="urn:microsoft.com/office/officeart/2008/layout/LinedList"/>
    <dgm:cxn modelId="{E29BEED4-F871-470C-A4CA-236734CA6352}" type="presParOf" srcId="{179E1F0C-3DF8-4DE5-9145-33640C073AE1}" destId="{F80AAAE2-8765-4F0E-B84A-ACE1887BF00D}" srcOrd="0" destOrd="0" presId="urn:microsoft.com/office/officeart/2008/layout/LinedList"/>
    <dgm:cxn modelId="{88152AA0-B8F8-4339-BD5C-0930CC6BC90C}" type="presParOf" srcId="{179E1F0C-3DF8-4DE5-9145-33640C073AE1}" destId="{18946E61-2707-4724-93C2-00592D95DAC1}" srcOrd="1" destOrd="0" presId="urn:microsoft.com/office/officeart/2008/layout/LinedList"/>
    <dgm:cxn modelId="{929AF0C6-C4A3-43D8-953E-E3FBE51D5AA1}" type="presParOf" srcId="{179E1F0C-3DF8-4DE5-9145-33640C073AE1}" destId="{3A0ED5AC-D6F7-426D-9DD3-158193FEF5F7}" srcOrd="2" destOrd="0" presId="urn:microsoft.com/office/officeart/2008/layout/LinedList"/>
    <dgm:cxn modelId="{9762DB92-0BD0-4F1C-BB5B-48DB6247A0FD}" type="presParOf" srcId="{4B9DDB79-D4F8-4907-A656-698354206D1E}" destId="{5D5C337A-C6AC-4C2E-823E-97436CDBC2B1}" srcOrd="5" destOrd="0" presId="urn:microsoft.com/office/officeart/2008/layout/LinedList"/>
    <dgm:cxn modelId="{44C7016E-8E66-4111-9021-6C37EB9BFE97}" type="presParOf" srcId="{4B9DDB79-D4F8-4907-A656-698354206D1E}" destId="{C5305036-BABF-47A2-9851-3647F21132E9}" srcOrd="6" destOrd="0" presId="urn:microsoft.com/office/officeart/2008/layout/LinedList"/>
    <dgm:cxn modelId="{6AEEB6A9-1DCA-40D3-94B1-21EB3FE3D429}" type="presParOf" srcId="{4B9DDB79-D4F8-4907-A656-698354206D1E}" destId="{5CC46779-E898-45F6-95D2-945A3F3DF772}" srcOrd="7" destOrd="0" presId="urn:microsoft.com/office/officeart/2008/layout/LinedList"/>
    <dgm:cxn modelId="{1EC1B981-C7E3-4F6D-AAFE-5C1D0725FE9F}" type="presParOf" srcId="{5CC46779-E898-45F6-95D2-945A3F3DF772}" destId="{9DCA5774-0FA7-46AC-BF64-DE51A73DACF8}" srcOrd="0" destOrd="0" presId="urn:microsoft.com/office/officeart/2008/layout/LinedList"/>
    <dgm:cxn modelId="{19FA5E85-32F1-4C4B-A9E5-E920FB536D8D}" type="presParOf" srcId="{5CC46779-E898-45F6-95D2-945A3F3DF772}" destId="{F4D899DB-B020-4793-895A-662AF6ABF20E}" srcOrd="1" destOrd="0" presId="urn:microsoft.com/office/officeart/2008/layout/LinedList"/>
    <dgm:cxn modelId="{50FB2791-F046-43EC-8E64-835E2C175471}" type="presParOf" srcId="{5CC46779-E898-45F6-95D2-945A3F3DF772}" destId="{4572FF3B-B8A6-4DCA-8929-78A0FEBE8E61}" srcOrd="2" destOrd="0" presId="urn:microsoft.com/office/officeart/2008/layout/LinedList"/>
    <dgm:cxn modelId="{1328F380-A6A4-4F0F-B4A9-9EF26C64BDD0}" type="presParOf" srcId="{4B9DDB79-D4F8-4907-A656-698354206D1E}" destId="{8E54D34D-6925-49E4-9F89-DA5A46A52FE8}" srcOrd="8" destOrd="0" presId="urn:microsoft.com/office/officeart/2008/layout/LinedList"/>
    <dgm:cxn modelId="{B713BF2B-FF2D-48F0-B545-A4044BBA5355}" type="presParOf" srcId="{4B9DDB79-D4F8-4907-A656-698354206D1E}" destId="{D60EE2AC-C739-4E92-AAC1-03C435BF26A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3010AA-729B-4D8D-904B-D514FC85DD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JM"/>
        </a:p>
      </dgm:t>
    </dgm:pt>
    <dgm:pt modelId="{5DB754D7-81DB-4467-A232-D05B51307386}">
      <dgm:prSet phldrT="[Text]" custT="1"/>
      <dgm:spPr/>
      <dgm:t>
        <a:bodyPr/>
        <a:lstStyle/>
        <a:p>
          <a:endParaRPr lang="en-JM" sz="3600" dirty="0">
            <a:solidFill>
              <a:srgbClr val="00B050"/>
            </a:solidFill>
          </a:endParaRPr>
        </a:p>
      </dgm:t>
    </dgm:pt>
    <dgm:pt modelId="{DA5FFA57-E05D-460A-8650-0B03C0B2AF1B}" type="parTrans" cxnId="{4DFFA2C2-E7C2-40B8-87EF-A6404472550A}">
      <dgm:prSet/>
      <dgm:spPr/>
      <dgm:t>
        <a:bodyPr/>
        <a:lstStyle/>
        <a:p>
          <a:endParaRPr lang="en-JM"/>
        </a:p>
      </dgm:t>
    </dgm:pt>
    <dgm:pt modelId="{62AD1FF4-3E23-4DA8-91FE-B772469224C3}" type="sibTrans" cxnId="{4DFFA2C2-E7C2-40B8-87EF-A6404472550A}">
      <dgm:prSet/>
      <dgm:spPr/>
      <dgm:t>
        <a:bodyPr/>
        <a:lstStyle/>
        <a:p>
          <a:endParaRPr lang="en-JM"/>
        </a:p>
      </dgm:t>
    </dgm:pt>
    <dgm:pt modelId="{097603B8-1F26-4E2F-8475-DEE4CCC33658}">
      <dgm:prSet phldrT="[Text]" custT="1"/>
      <dgm:spPr/>
      <dgm:t>
        <a:bodyPr/>
        <a:lstStyle/>
        <a:p>
          <a:pPr algn="just"/>
          <a:r>
            <a:rPr lang="en-GB" sz="2800" dirty="0"/>
            <a:t>Responding to </a:t>
          </a:r>
          <a:r>
            <a:rPr lang="en-GB" sz="2800" dirty="0" err="1"/>
            <a:t>AuGD’s</a:t>
          </a:r>
          <a:r>
            <a:rPr lang="en-GB" sz="2800" dirty="0"/>
            <a:t> query regarding its own risk assessment, the Ministry indicated that given that it is not the GOJ’s bond, there is no recourse to the GOJ. Investors needed to conduct their own credit and risk assessments.” </a:t>
          </a:r>
        </a:p>
        <a:p>
          <a:pPr algn="l"/>
          <a:endParaRPr lang="en-GB" sz="1400" dirty="0"/>
        </a:p>
        <a:p>
          <a:pPr algn="l"/>
          <a:endParaRPr lang="en-JM" sz="1400" dirty="0"/>
        </a:p>
      </dgm:t>
    </dgm:pt>
    <dgm:pt modelId="{C79BEE3D-6343-4D68-9A2D-E789A2754483}" type="parTrans" cxnId="{FA728C75-02BA-4553-AA18-31013FE58895}">
      <dgm:prSet/>
      <dgm:spPr/>
      <dgm:t>
        <a:bodyPr/>
        <a:lstStyle/>
        <a:p>
          <a:endParaRPr lang="en-JM"/>
        </a:p>
      </dgm:t>
    </dgm:pt>
    <dgm:pt modelId="{418A9A14-B16D-4F1B-8174-70607B77B59B}" type="sibTrans" cxnId="{FA728C75-02BA-4553-AA18-31013FE58895}">
      <dgm:prSet/>
      <dgm:spPr/>
      <dgm:t>
        <a:bodyPr/>
        <a:lstStyle/>
        <a:p>
          <a:endParaRPr lang="en-JM"/>
        </a:p>
      </dgm:t>
    </dgm:pt>
    <dgm:pt modelId="{EA18E962-9025-4958-B68B-8A89153387B4}">
      <dgm:prSet phldrT="[Text]" custT="1"/>
      <dgm:spPr/>
      <dgm:t>
        <a:bodyPr/>
        <a:lstStyle/>
        <a:p>
          <a:pPr algn="just"/>
          <a:r>
            <a:rPr lang="en-GB" sz="2800" kern="1200" dirty="0"/>
            <a:t>The First Supplementary Estimates for FY2024/25 includes a securitization contingency of $2.4 billion; however, in the absence of a risk assessment, I am not able to determine the adequacy of the contingency provision. </a:t>
          </a:r>
          <a:endParaRPr lang="en-GB" sz="2800" kern="1200" dirty="0">
            <a:solidFill>
              <a:prstClr val="black">
                <a:hueOff val="0"/>
                <a:satOff val="0"/>
                <a:lumOff val="0"/>
                <a:alphaOff val="0"/>
              </a:prstClr>
            </a:solidFill>
            <a:latin typeface="Calibri" panose="020F0502020204030204"/>
            <a:ea typeface="+mn-ea"/>
            <a:cs typeface="+mn-cs"/>
          </a:endParaRPr>
        </a:p>
      </dgm:t>
    </dgm:pt>
    <dgm:pt modelId="{FF735393-3E3C-4096-8F18-EAF68ED3CAF8}" type="parTrans" cxnId="{6D85701C-D5AF-4C73-8438-1F32AAE5E92D}">
      <dgm:prSet/>
      <dgm:spPr/>
      <dgm:t>
        <a:bodyPr/>
        <a:lstStyle/>
        <a:p>
          <a:endParaRPr lang="en-JM"/>
        </a:p>
      </dgm:t>
    </dgm:pt>
    <dgm:pt modelId="{8044569E-5640-41B2-987B-48547E96D3C0}" type="sibTrans" cxnId="{6D85701C-D5AF-4C73-8438-1F32AAE5E92D}">
      <dgm:prSet/>
      <dgm:spPr/>
      <dgm:t>
        <a:bodyPr/>
        <a:lstStyle/>
        <a:p>
          <a:endParaRPr lang="en-JM"/>
        </a:p>
      </dgm:t>
    </dgm:pt>
    <dgm:pt modelId="{D34DA823-4E07-4191-ACD7-AD3945BB2F0E}" type="pres">
      <dgm:prSet presAssocID="{A83010AA-729B-4D8D-904B-D514FC85DDC1}" presName="vert0" presStyleCnt="0">
        <dgm:presLayoutVars>
          <dgm:dir/>
          <dgm:animOne val="branch"/>
          <dgm:animLvl val="lvl"/>
        </dgm:presLayoutVars>
      </dgm:prSet>
      <dgm:spPr/>
    </dgm:pt>
    <dgm:pt modelId="{2AA8AA76-CE7D-4A67-A034-70070AA0F505}" type="pres">
      <dgm:prSet presAssocID="{5DB754D7-81DB-4467-A232-D05B51307386}" presName="thickLine" presStyleLbl="alignNode1" presStyleIdx="0" presStyleCnt="1"/>
      <dgm:spPr/>
    </dgm:pt>
    <dgm:pt modelId="{9E73C2A8-047B-4583-B983-175BEE919AB8}" type="pres">
      <dgm:prSet presAssocID="{5DB754D7-81DB-4467-A232-D05B51307386}" presName="horz1" presStyleCnt="0"/>
      <dgm:spPr/>
    </dgm:pt>
    <dgm:pt modelId="{46654C16-5E2B-456F-9D80-3296633B0E92}" type="pres">
      <dgm:prSet presAssocID="{5DB754D7-81DB-4467-A232-D05B51307386}" presName="tx1" presStyleLbl="revTx" presStyleIdx="0" presStyleCnt="3"/>
      <dgm:spPr/>
    </dgm:pt>
    <dgm:pt modelId="{4B9DDB79-D4F8-4907-A656-698354206D1E}" type="pres">
      <dgm:prSet presAssocID="{5DB754D7-81DB-4467-A232-D05B51307386}" presName="vert1" presStyleCnt="0"/>
      <dgm:spPr/>
    </dgm:pt>
    <dgm:pt modelId="{EECD99A3-FEAD-4490-A0A9-89A67772E66E}" type="pres">
      <dgm:prSet presAssocID="{097603B8-1F26-4E2F-8475-DEE4CCC33658}" presName="vertSpace2a" presStyleCnt="0"/>
      <dgm:spPr/>
    </dgm:pt>
    <dgm:pt modelId="{179E1F0C-3DF8-4DE5-9145-33640C073AE1}" type="pres">
      <dgm:prSet presAssocID="{097603B8-1F26-4E2F-8475-DEE4CCC33658}" presName="horz2" presStyleCnt="0"/>
      <dgm:spPr/>
    </dgm:pt>
    <dgm:pt modelId="{F80AAAE2-8765-4F0E-B84A-ACE1887BF00D}" type="pres">
      <dgm:prSet presAssocID="{097603B8-1F26-4E2F-8475-DEE4CCC33658}" presName="horzSpace2" presStyleCnt="0"/>
      <dgm:spPr/>
    </dgm:pt>
    <dgm:pt modelId="{18946E61-2707-4724-93C2-00592D95DAC1}" type="pres">
      <dgm:prSet presAssocID="{097603B8-1F26-4E2F-8475-DEE4CCC33658}" presName="tx2" presStyleLbl="revTx" presStyleIdx="1" presStyleCnt="3" custScaleX="154922" custScaleY="54555" custLinFactNeighborX="-427" custLinFactNeighborY="-2912"/>
      <dgm:spPr/>
    </dgm:pt>
    <dgm:pt modelId="{3A0ED5AC-D6F7-426D-9DD3-158193FEF5F7}" type="pres">
      <dgm:prSet presAssocID="{097603B8-1F26-4E2F-8475-DEE4CCC33658}" presName="vert2" presStyleCnt="0"/>
      <dgm:spPr/>
    </dgm:pt>
    <dgm:pt modelId="{5D5C337A-C6AC-4C2E-823E-97436CDBC2B1}" type="pres">
      <dgm:prSet presAssocID="{097603B8-1F26-4E2F-8475-DEE4CCC33658}" presName="thinLine2b" presStyleLbl="callout" presStyleIdx="0" presStyleCnt="2"/>
      <dgm:spPr/>
    </dgm:pt>
    <dgm:pt modelId="{C5305036-BABF-47A2-9851-3647F21132E9}" type="pres">
      <dgm:prSet presAssocID="{097603B8-1F26-4E2F-8475-DEE4CCC33658}" presName="vertSpace2b" presStyleCnt="0"/>
      <dgm:spPr/>
    </dgm:pt>
    <dgm:pt modelId="{5CC46779-E898-45F6-95D2-945A3F3DF772}" type="pres">
      <dgm:prSet presAssocID="{EA18E962-9025-4958-B68B-8A89153387B4}" presName="horz2" presStyleCnt="0"/>
      <dgm:spPr/>
    </dgm:pt>
    <dgm:pt modelId="{9DCA5774-0FA7-46AC-BF64-DE51A73DACF8}" type="pres">
      <dgm:prSet presAssocID="{EA18E962-9025-4958-B68B-8A89153387B4}" presName="horzSpace2" presStyleCnt="0"/>
      <dgm:spPr/>
    </dgm:pt>
    <dgm:pt modelId="{F4D899DB-B020-4793-895A-662AF6ABF20E}" type="pres">
      <dgm:prSet presAssocID="{EA18E962-9025-4958-B68B-8A89153387B4}" presName="tx2" presStyleLbl="revTx" presStyleIdx="2" presStyleCnt="3" custScaleX="154118" custScaleY="39103" custLinFactNeighborY="-2897"/>
      <dgm:spPr/>
    </dgm:pt>
    <dgm:pt modelId="{4572FF3B-B8A6-4DCA-8929-78A0FEBE8E61}" type="pres">
      <dgm:prSet presAssocID="{EA18E962-9025-4958-B68B-8A89153387B4}" presName="vert2" presStyleCnt="0"/>
      <dgm:spPr/>
    </dgm:pt>
    <dgm:pt modelId="{8E54D34D-6925-49E4-9F89-DA5A46A52FE8}" type="pres">
      <dgm:prSet presAssocID="{EA18E962-9025-4958-B68B-8A89153387B4}" presName="thinLine2b" presStyleLbl="callout" presStyleIdx="1" presStyleCnt="2"/>
      <dgm:spPr/>
    </dgm:pt>
    <dgm:pt modelId="{D60EE2AC-C739-4E92-AAC1-03C435BF26A5}" type="pres">
      <dgm:prSet presAssocID="{EA18E962-9025-4958-B68B-8A89153387B4}" presName="vertSpace2b" presStyleCnt="0"/>
      <dgm:spPr/>
    </dgm:pt>
  </dgm:ptLst>
  <dgm:cxnLst>
    <dgm:cxn modelId="{6D85701C-D5AF-4C73-8438-1F32AAE5E92D}" srcId="{5DB754D7-81DB-4467-A232-D05B51307386}" destId="{EA18E962-9025-4958-B68B-8A89153387B4}" srcOrd="1" destOrd="0" parTransId="{FF735393-3E3C-4096-8F18-EAF68ED3CAF8}" sibTransId="{8044569E-5640-41B2-987B-48547E96D3C0}"/>
    <dgm:cxn modelId="{FA728C75-02BA-4553-AA18-31013FE58895}" srcId="{5DB754D7-81DB-4467-A232-D05B51307386}" destId="{097603B8-1F26-4E2F-8475-DEE4CCC33658}" srcOrd="0" destOrd="0" parTransId="{C79BEE3D-6343-4D68-9A2D-E789A2754483}" sibTransId="{418A9A14-B16D-4F1B-8174-70607B77B59B}"/>
    <dgm:cxn modelId="{6DEA5DB7-FB90-434E-A12A-F08E3FB09DCA}" type="presOf" srcId="{5DB754D7-81DB-4467-A232-D05B51307386}" destId="{46654C16-5E2B-456F-9D80-3296633B0E92}" srcOrd="0" destOrd="0" presId="urn:microsoft.com/office/officeart/2008/layout/LinedList"/>
    <dgm:cxn modelId="{4DFFA2C2-E7C2-40B8-87EF-A6404472550A}" srcId="{A83010AA-729B-4D8D-904B-D514FC85DDC1}" destId="{5DB754D7-81DB-4467-A232-D05B51307386}" srcOrd="0" destOrd="0" parTransId="{DA5FFA57-E05D-460A-8650-0B03C0B2AF1B}" sibTransId="{62AD1FF4-3E23-4DA8-91FE-B772469224C3}"/>
    <dgm:cxn modelId="{4C94EFD5-F72C-422D-B84F-12030C2105A8}" type="presOf" srcId="{EA18E962-9025-4958-B68B-8A89153387B4}" destId="{F4D899DB-B020-4793-895A-662AF6ABF20E}" srcOrd="0" destOrd="0" presId="urn:microsoft.com/office/officeart/2008/layout/LinedList"/>
    <dgm:cxn modelId="{2B6A60DE-CFED-419C-BBBF-4F5C6497E7BE}" type="presOf" srcId="{A83010AA-729B-4D8D-904B-D514FC85DDC1}" destId="{D34DA823-4E07-4191-ACD7-AD3945BB2F0E}" srcOrd="0" destOrd="0" presId="urn:microsoft.com/office/officeart/2008/layout/LinedList"/>
    <dgm:cxn modelId="{280507E2-1DB0-42BC-B90F-EB3B1AF5D2D3}" type="presOf" srcId="{097603B8-1F26-4E2F-8475-DEE4CCC33658}" destId="{18946E61-2707-4724-93C2-00592D95DAC1}" srcOrd="0" destOrd="0" presId="urn:microsoft.com/office/officeart/2008/layout/LinedList"/>
    <dgm:cxn modelId="{2755597A-45CB-4E80-B197-6D13027F0838}" type="presParOf" srcId="{D34DA823-4E07-4191-ACD7-AD3945BB2F0E}" destId="{2AA8AA76-CE7D-4A67-A034-70070AA0F505}" srcOrd="0" destOrd="0" presId="urn:microsoft.com/office/officeart/2008/layout/LinedList"/>
    <dgm:cxn modelId="{85CBA2E0-101B-4A3E-8A7A-A90F2696CAD3}" type="presParOf" srcId="{D34DA823-4E07-4191-ACD7-AD3945BB2F0E}" destId="{9E73C2A8-047B-4583-B983-175BEE919AB8}" srcOrd="1" destOrd="0" presId="urn:microsoft.com/office/officeart/2008/layout/LinedList"/>
    <dgm:cxn modelId="{287A774C-22B7-4C06-AD5E-9B93A015AAA1}" type="presParOf" srcId="{9E73C2A8-047B-4583-B983-175BEE919AB8}" destId="{46654C16-5E2B-456F-9D80-3296633B0E92}" srcOrd="0" destOrd="0" presId="urn:microsoft.com/office/officeart/2008/layout/LinedList"/>
    <dgm:cxn modelId="{74D15265-DF47-469D-9782-1654C2D1C530}" type="presParOf" srcId="{9E73C2A8-047B-4583-B983-175BEE919AB8}" destId="{4B9DDB79-D4F8-4907-A656-698354206D1E}" srcOrd="1" destOrd="0" presId="urn:microsoft.com/office/officeart/2008/layout/LinedList"/>
    <dgm:cxn modelId="{D43F6276-5021-4991-8EB6-8984D978072D}" type="presParOf" srcId="{4B9DDB79-D4F8-4907-A656-698354206D1E}" destId="{EECD99A3-FEAD-4490-A0A9-89A67772E66E}" srcOrd="0" destOrd="0" presId="urn:microsoft.com/office/officeart/2008/layout/LinedList"/>
    <dgm:cxn modelId="{65AD9F93-C302-45B6-8D32-678829CDB333}" type="presParOf" srcId="{4B9DDB79-D4F8-4907-A656-698354206D1E}" destId="{179E1F0C-3DF8-4DE5-9145-33640C073AE1}" srcOrd="1" destOrd="0" presId="urn:microsoft.com/office/officeart/2008/layout/LinedList"/>
    <dgm:cxn modelId="{B5753406-17B3-4099-9B8E-7DCD1951E998}" type="presParOf" srcId="{179E1F0C-3DF8-4DE5-9145-33640C073AE1}" destId="{F80AAAE2-8765-4F0E-B84A-ACE1887BF00D}" srcOrd="0" destOrd="0" presId="urn:microsoft.com/office/officeart/2008/layout/LinedList"/>
    <dgm:cxn modelId="{9C7C09FD-C7A7-4786-96FB-E8BC13E2BADC}" type="presParOf" srcId="{179E1F0C-3DF8-4DE5-9145-33640C073AE1}" destId="{18946E61-2707-4724-93C2-00592D95DAC1}" srcOrd="1" destOrd="0" presId="urn:microsoft.com/office/officeart/2008/layout/LinedList"/>
    <dgm:cxn modelId="{75F6A56A-996D-42B1-A7F6-4C26124E9E5C}" type="presParOf" srcId="{179E1F0C-3DF8-4DE5-9145-33640C073AE1}" destId="{3A0ED5AC-D6F7-426D-9DD3-158193FEF5F7}" srcOrd="2" destOrd="0" presId="urn:microsoft.com/office/officeart/2008/layout/LinedList"/>
    <dgm:cxn modelId="{C865C720-A46B-4C26-90C2-96D645A67D4F}" type="presParOf" srcId="{4B9DDB79-D4F8-4907-A656-698354206D1E}" destId="{5D5C337A-C6AC-4C2E-823E-97436CDBC2B1}" srcOrd="2" destOrd="0" presId="urn:microsoft.com/office/officeart/2008/layout/LinedList"/>
    <dgm:cxn modelId="{309EB250-12AC-4B49-ADE6-A64C13C49B2E}" type="presParOf" srcId="{4B9DDB79-D4F8-4907-A656-698354206D1E}" destId="{C5305036-BABF-47A2-9851-3647F21132E9}" srcOrd="3" destOrd="0" presId="urn:microsoft.com/office/officeart/2008/layout/LinedList"/>
    <dgm:cxn modelId="{1D4A6AD0-6B2E-4473-A276-A0C6ACDD93EC}" type="presParOf" srcId="{4B9DDB79-D4F8-4907-A656-698354206D1E}" destId="{5CC46779-E898-45F6-95D2-945A3F3DF772}" srcOrd="4" destOrd="0" presId="urn:microsoft.com/office/officeart/2008/layout/LinedList"/>
    <dgm:cxn modelId="{80D34AE5-9188-4697-AF7A-ABCF10BB321E}" type="presParOf" srcId="{5CC46779-E898-45F6-95D2-945A3F3DF772}" destId="{9DCA5774-0FA7-46AC-BF64-DE51A73DACF8}" srcOrd="0" destOrd="0" presId="urn:microsoft.com/office/officeart/2008/layout/LinedList"/>
    <dgm:cxn modelId="{D696CDF0-21F5-478F-B4FF-EF735B8B8D21}" type="presParOf" srcId="{5CC46779-E898-45F6-95D2-945A3F3DF772}" destId="{F4D899DB-B020-4793-895A-662AF6ABF20E}" srcOrd="1" destOrd="0" presId="urn:microsoft.com/office/officeart/2008/layout/LinedList"/>
    <dgm:cxn modelId="{428B5A8D-E51D-454E-9588-49D5B1FE9ECE}" type="presParOf" srcId="{5CC46779-E898-45F6-95D2-945A3F3DF772}" destId="{4572FF3B-B8A6-4DCA-8929-78A0FEBE8E61}" srcOrd="2" destOrd="0" presId="urn:microsoft.com/office/officeart/2008/layout/LinedList"/>
    <dgm:cxn modelId="{6A2749B4-725B-4E6D-9EBB-545E4252DE84}" type="presParOf" srcId="{4B9DDB79-D4F8-4907-A656-698354206D1E}" destId="{8E54D34D-6925-49E4-9F89-DA5A46A52FE8}" srcOrd="5" destOrd="0" presId="urn:microsoft.com/office/officeart/2008/layout/LinedList"/>
    <dgm:cxn modelId="{8AB295E7-27D2-483B-9578-6790D90D2402}" type="presParOf" srcId="{4B9DDB79-D4F8-4907-A656-698354206D1E}" destId="{D60EE2AC-C739-4E92-AAC1-03C435BF26A5}"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3010AA-729B-4D8D-904B-D514FC85DD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JM"/>
        </a:p>
      </dgm:t>
    </dgm:pt>
    <dgm:pt modelId="{5DB754D7-81DB-4467-A232-D05B51307386}">
      <dgm:prSet phldrT="[Text]" custT="1"/>
      <dgm:spPr/>
      <dgm:t>
        <a:bodyPr/>
        <a:lstStyle/>
        <a:p>
          <a:endParaRPr lang="en-JM" sz="3600" dirty="0">
            <a:solidFill>
              <a:srgbClr val="00B050"/>
            </a:solidFill>
          </a:endParaRPr>
        </a:p>
      </dgm:t>
    </dgm:pt>
    <dgm:pt modelId="{DA5FFA57-E05D-460A-8650-0B03C0B2AF1B}" type="parTrans" cxnId="{4DFFA2C2-E7C2-40B8-87EF-A6404472550A}">
      <dgm:prSet/>
      <dgm:spPr/>
      <dgm:t>
        <a:bodyPr/>
        <a:lstStyle/>
        <a:p>
          <a:endParaRPr lang="en-JM"/>
        </a:p>
      </dgm:t>
    </dgm:pt>
    <dgm:pt modelId="{62AD1FF4-3E23-4DA8-91FE-B772469224C3}" type="sibTrans" cxnId="{4DFFA2C2-E7C2-40B8-87EF-A6404472550A}">
      <dgm:prSet/>
      <dgm:spPr/>
      <dgm:t>
        <a:bodyPr/>
        <a:lstStyle/>
        <a:p>
          <a:endParaRPr lang="en-JM"/>
        </a:p>
      </dgm:t>
    </dgm:pt>
    <dgm:pt modelId="{E5EBB4A8-8591-4ED0-83BE-409153BB95A7}">
      <dgm:prSet phldrT="[Text]" custT="1"/>
      <dgm:spPr/>
      <dgm:t>
        <a:bodyPr/>
        <a:lstStyle/>
        <a:p>
          <a:pPr marL="0" algn="just">
            <a:buFont typeface="+mj-lt"/>
            <a:buAutoNum type="romanLcPeriod"/>
          </a:pPr>
          <a:r>
            <a:rPr lang="en-GB" sz="2800" dirty="0"/>
            <a:t>Given the materiality and effects of the securitization transaction on the Fiscal Policy Paper, in the absence of a risk assessment, </a:t>
          </a:r>
          <a:r>
            <a:rPr lang="en-US" sz="2800" dirty="0"/>
            <a:t>I cannot confirm that the FPP FY2024/25 Interim Report conforms with the principles of prudent fiscal management</a:t>
          </a:r>
          <a:r>
            <a:rPr lang="en-GB" sz="2800" dirty="0"/>
            <a:t>. </a:t>
          </a:r>
          <a:endParaRPr lang="en-JM" sz="2800" dirty="0"/>
        </a:p>
      </dgm:t>
    </dgm:pt>
    <dgm:pt modelId="{6E441180-5641-4DD7-99B9-81A9699E27D1}" type="parTrans" cxnId="{3499DC3D-5FE9-46E5-A68B-850B12FC3FB4}">
      <dgm:prSet/>
      <dgm:spPr/>
      <dgm:t>
        <a:bodyPr/>
        <a:lstStyle/>
        <a:p>
          <a:endParaRPr lang="en-JM"/>
        </a:p>
      </dgm:t>
    </dgm:pt>
    <dgm:pt modelId="{FAE29FEB-F2E4-4DE6-A41A-8390AFBB5385}" type="sibTrans" cxnId="{3499DC3D-5FE9-46E5-A68B-850B12FC3FB4}">
      <dgm:prSet/>
      <dgm:spPr/>
      <dgm:t>
        <a:bodyPr/>
        <a:lstStyle/>
        <a:p>
          <a:endParaRPr lang="en-JM"/>
        </a:p>
      </dgm:t>
    </dgm:pt>
    <dgm:pt modelId="{097603B8-1F26-4E2F-8475-DEE4CCC33658}">
      <dgm:prSet phldrT="[Text]" custT="1"/>
      <dgm:spPr/>
      <dgm:t>
        <a:bodyPr/>
        <a:lstStyle/>
        <a:p>
          <a:endParaRPr lang="en-GB" sz="1200" dirty="0"/>
        </a:p>
        <a:p>
          <a:endParaRPr lang="en-JM" sz="1200" dirty="0"/>
        </a:p>
      </dgm:t>
    </dgm:pt>
    <dgm:pt modelId="{C79BEE3D-6343-4D68-9A2D-E789A2754483}" type="parTrans" cxnId="{FA728C75-02BA-4553-AA18-31013FE58895}">
      <dgm:prSet/>
      <dgm:spPr/>
      <dgm:t>
        <a:bodyPr/>
        <a:lstStyle/>
        <a:p>
          <a:endParaRPr lang="en-JM"/>
        </a:p>
      </dgm:t>
    </dgm:pt>
    <dgm:pt modelId="{418A9A14-B16D-4F1B-8174-70607B77B59B}" type="sibTrans" cxnId="{FA728C75-02BA-4553-AA18-31013FE58895}">
      <dgm:prSet/>
      <dgm:spPr/>
      <dgm:t>
        <a:bodyPr/>
        <a:lstStyle/>
        <a:p>
          <a:endParaRPr lang="en-JM"/>
        </a:p>
      </dgm:t>
    </dgm:pt>
    <dgm:pt modelId="{EA18E962-9025-4958-B68B-8A89153387B4}">
      <dgm:prSet phldrT="[Text]" custT="1"/>
      <dgm:spPr/>
      <dgm:t>
        <a:bodyPr/>
        <a:lstStyle/>
        <a:p>
          <a:endParaRPr lang="en-GB" sz="2200" kern="1200" dirty="0">
            <a:solidFill>
              <a:prstClr val="black">
                <a:hueOff val="0"/>
                <a:satOff val="0"/>
                <a:lumOff val="0"/>
                <a:alphaOff val="0"/>
              </a:prstClr>
            </a:solidFill>
            <a:latin typeface="Calibri" panose="020F0502020204030204"/>
            <a:ea typeface="+mn-ea"/>
            <a:cs typeface="+mn-cs"/>
          </a:endParaRPr>
        </a:p>
      </dgm:t>
    </dgm:pt>
    <dgm:pt modelId="{FF735393-3E3C-4096-8F18-EAF68ED3CAF8}" type="parTrans" cxnId="{6D85701C-D5AF-4C73-8438-1F32AAE5E92D}">
      <dgm:prSet/>
      <dgm:spPr/>
      <dgm:t>
        <a:bodyPr/>
        <a:lstStyle/>
        <a:p>
          <a:endParaRPr lang="en-JM"/>
        </a:p>
      </dgm:t>
    </dgm:pt>
    <dgm:pt modelId="{8044569E-5640-41B2-987B-48547E96D3C0}" type="sibTrans" cxnId="{6D85701C-D5AF-4C73-8438-1F32AAE5E92D}">
      <dgm:prSet/>
      <dgm:spPr/>
      <dgm:t>
        <a:bodyPr/>
        <a:lstStyle/>
        <a:p>
          <a:endParaRPr lang="en-JM"/>
        </a:p>
      </dgm:t>
    </dgm:pt>
    <dgm:pt modelId="{D34DA823-4E07-4191-ACD7-AD3945BB2F0E}" type="pres">
      <dgm:prSet presAssocID="{A83010AA-729B-4D8D-904B-D514FC85DDC1}" presName="vert0" presStyleCnt="0">
        <dgm:presLayoutVars>
          <dgm:dir/>
          <dgm:animOne val="branch"/>
          <dgm:animLvl val="lvl"/>
        </dgm:presLayoutVars>
      </dgm:prSet>
      <dgm:spPr/>
    </dgm:pt>
    <dgm:pt modelId="{2AA8AA76-CE7D-4A67-A034-70070AA0F505}" type="pres">
      <dgm:prSet presAssocID="{5DB754D7-81DB-4467-A232-D05B51307386}" presName="thickLine" presStyleLbl="alignNode1" presStyleIdx="0" presStyleCnt="1"/>
      <dgm:spPr/>
    </dgm:pt>
    <dgm:pt modelId="{9E73C2A8-047B-4583-B983-175BEE919AB8}" type="pres">
      <dgm:prSet presAssocID="{5DB754D7-81DB-4467-A232-D05B51307386}" presName="horz1" presStyleCnt="0"/>
      <dgm:spPr/>
    </dgm:pt>
    <dgm:pt modelId="{46654C16-5E2B-456F-9D80-3296633B0E92}" type="pres">
      <dgm:prSet presAssocID="{5DB754D7-81DB-4467-A232-D05B51307386}" presName="tx1" presStyleLbl="revTx" presStyleIdx="0" presStyleCnt="4"/>
      <dgm:spPr/>
    </dgm:pt>
    <dgm:pt modelId="{4B9DDB79-D4F8-4907-A656-698354206D1E}" type="pres">
      <dgm:prSet presAssocID="{5DB754D7-81DB-4467-A232-D05B51307386}" presName="vert1" presStyleCnt="0"/>
      <dgm:spPr/>
    </dgm:pt>
    <dgm:pt modelId="{9CFF3579-6237-41A2-A35B-74AB2EF290B9}" type="pres">
      <dgm:prSet presAssocID="{E5EBB4A8-8591-4ED0-83BE-409153BB95A7}" presName="vertSpace2a" presStyleCnt="0"/>
      <dgm:spPr/>
    </dgm:pt>
    <dgm:pt modelId="{59C6DD10-4A86-4EC7-8AB1-A962961F3347}" type="pres">
      <dgm:prSet presAssocID="{E5EBB4A8-8591-4ED0-83BE-409153BB95A7}" presName="horz2" presStyleCnt="0"/>
      <dgm:spPr/>
    </dgm:pt>
    <dgm:pt modelId="{B417B4EB-C3EA-498C-A5FB-89205638A922}" type="pres">
      <dgm:prSet presAssocID="{E5EBB4A8-8591-4ED0-83BE-409153BB95A7}" presName="horzSpace2" presStyleCnt="0"/>
      <dgm:spPr/>
    </dgm:pt>
    <dgm:pt modelId="{C8653851-A8E1-4787-A90D-5B6CEF448FD8}" type="pres">
      <dgm:prSet presAssocID="{E5EBB4A8-8591-4ED0-83BE-409153BB95A7}" presName="tx2" presStyleLbl="revTx" presStyleIdx="1" presStyleCnt="4" custScaleX="114882" custScaleY="158554" custLinFactNeighborX="-3137" custLinFactNeighborY="29324"/>
      <dgm:spPr/>
    </dgm:pt>
    <dgm:pt modelId="{16690E65-D513-477D-93C9-9621C1AF2E94}" type="pres">
      <dgm:prSet presAssocID="{E5EBB4A8-8591-4ED0-83BE-409153BB95A7}" presName="vert2" presStyleCnt="0"/>
      <dgm:spPr/>
    </dgm:pt>
    <dgm:pt modelId="{0F87FDBF-376A-4FC2-BDF5-BF63C692205C}" type="pres">
      <dgm:prSet presAssocID="{E5EBB4A8-8591-4ED0-83BE-409153BB95A7}" presName="thinLine2b" presStyleLbl="callout" presStyleIdx="0" presStyleCnt="3"/>
      <dgm:spPr/>
    </dgm:pt>
    <dgm:pt modelId="{48C85E99-5679-4DAF-A1C6-85F158D95AD1}" type="pres">
      <dgm:prSet presAssocID="{E5EBB4A8-8591-4ED0-83BE-409153BB95A7}" presName="vertSpace2b" presStyleCnt="0"/>
      <dgm:spPr/>
    </dgm:pt>
    <dgm:pt modelId="{179E1F0C-3DF8-4DE5-9145-33640C073AE1}" type="pres">
      <dgm:prSet presAssocID="{097603B8-1F26-4E2F-8475-DEE4CCC33658}" presName="horz2" presStyleCnt="0"/>
      <dgm:spPr/>
    </dgm:pt>
    <dgm:pt modelId="{F80AAAE2-8765-4F0E-B84A-ACE1887BF00D}" type="pres">
      <dgm:prSet presAssocID="{097603B8-1F26-4E2F-8475-DEE4CCC33658}" presName="horzSpace2" presStyleCnt="0"/>
      <dgm:spPr/>
    </dgm:pt>
    <dgm:pt modelId="{18946E61-2707-4724-93C2-00592D95DAC1}" type="pres">
      <dgm:prSet presAssocID="{097603B8-1F26-4E2F-8475-DEE4CCC33658}" presName="tx2" presStyleLbl="revTx" presStyleIdx="2" presStyleCnt="4" custScaleX="109197" custScaleY="54555" custLinFactNeighborX="-283" custLinFactNeighborY="9606"/>
      <dgm:spPr/>
    </dgm:pt>
    <dgm:pt modelId="{3A0ED5AC-D6F7-426D-9DD3-158193FEF5F7}" type="pres">
      <dgm:prSet presAssocID="{097603B8-1F26-4E2F-8475-DEE4CCC33658}" presName="vert2" presStyleCnt="0"/>
      <dgm:spPr/>
    </dgm:pt>
    <dgm:pt modelId="{5D5C337A-C6AC-4C2E-823E-97436CDBC2B1}" type="pres">
      <dgm:prSet presAssocID="{097603B8-1F26-4E2F-8475-DEE4CCC33658}" presName="thinLine2b" presStyleLbl="callout" presStyleIdx="1" presStyleCnt="3"/>
      <dgm:spPr/>
    </dgm:pt>
    <dgm:pt modelId="{C5305036-BABF-47A2-9851-3647F21132E9}" type="pres">
      <dgm:prSet presAssocID="{097603B8-1F26-4E2F-8475-DEE4CCC33658}" presName="vertSpace2b" presStyleCnt="0"/>
      <dgm:spPr/>
    </dgm:pt>
    <dgm:pt modelId="{5CC46779-E898-45F6-95D2-945A3F3DF772}" type="pres">
      <dgm:prSet presAssocID="{EA18E962-9025-4958-B68B-8A89153387B4}" presName="horz2" presStyleCnt="0"/>
      <dgm:spPr/>
    </dgm:pt>
    <dgm:pt modelId="{9DCA5774-0FA7-46AC-BF64-DE51A73DACF8}" type="pres">
      <dgm:prSet presAssocID="{EA18E962-9025-4958-B68B-8A89153387B4}" presName="horzSpace2" presStyleCnt="0"/>
      <dgm:spPr/>
    </dgm:pt>
    <dgm:pt modelId="{F4D899DB-B020-4793-895A-662AF6ABF20E}" type="pres">
      <dgm:prSet presAssocID="{EA18E962-9025-4958-B68B-8A89153387B4}" presName="tx2" presStyleLbl="revTx" presStyleIdx="3" presStyleCnt="4" custScaleX="106418" custLinFactNeighborY="5870"/>
      <dgm:spPr/>
    </dgm:pt>
    <dgm:pt modelId="{4572FF3B-B8A6-4DCA-8929-78A0FEBE8E61}" type="pres">
      <dgm:prSet presAssocID="{EA18E962-9025-4958-B68B-8A89153387B4}" presName="vert2" presStyleCnt="0"/>
      <dgm:spPr/>
    </dgm:pt>
    <dgm:pt modelId="{8E54D34D-6925-49E4-9F89-DA5A46A52FE8}" type="pres">
      <dgm:prSet presAssocID="{EA18E962-9025-4958-B68B-8A89153387B4}" presName="thinLine2b" presStyleLbl="callout" presStyleIdx="2" presStyleCnt="3"/>
      <dgm:spPr/>
    </dgm:pt>
    <dgm:pt modelId="{D60EE2AC-C739-4E92-AAC1-03C435BF26A5}" type="pres">
      <dgm:prSet presAssocID="{EA18E962-9025-4958-B68B-8A89153387B4}" presName="vertSpace2b" presStyleCnt="0"/>
      <dgm:spPr/>
    </dgm:pt>
  </dgm:ptLst>
  <dgm:cxnLst>
    <dgm:cxn modelId="{6D85701C-D5AF-4C73-8438-1F32AAE5E92D}" srcId="{5DB754D7-81DB-4467-A232-D05B51307386}" destId="{EA18E962-9025-4958-B68B-8A89153387B4}" srcOrd="2" destOrd="0" parTransId="{FF735393-3E3C-4096-8F18-EAF68ED3CAF8}" sibTransId="{8044569E-5640-41B2-987B-48547E96D3C0}"/>
    <dgm:cxn modelId="{3499DC3D-5FE9-46E5-A68B-850B12FC3FB4}" srcId="{5DB754D7-81DB-4467-A232-D05B51307386}" destId="{E5EBB4A8-8591-4ED0-83BE-409153BB95A7}" srcOrd="0" destOrd="0" parTransId="{6E441180-5641-4DD7-99B9-81A9699E27D1}" sibTransId="{FAE29FEB-F2E4-4DE6-A41A-8390AFBB5385}"/>
    <dgm:cxn modelId="{71970A46-AB24-48AC-A00B-2020F0D00F45}" type="presOf" srcId="{E5EBB4A8-8591-4ED0-83BE-409153BB95A7}" destId="{C8653851-A8E1-4787-A90D-5B6CEF448FD8}" srcOrd="0" destOrd="0" presId="urn:microsoft.com/office/officeart/2008/layout/LinedList"/>
    <dgm:cxn modelId="{FA728C75-02BA-4553-AA18-31013FE58895}" srcId="{5DB754D7-81DB-4467-A232-D05B51307386}" destId="{097603B8-1F26-4E2F-8475-DEE4CCC33658}" srcOrd="1" destOrd="0" parTransId="{C79BEE3D-6343-4D68-9A2D-E789A2754483}" sibTransId="{418A9A14-B16D-4F1B-8174-70607B77B59B}"/>
    <dgm:cxn modelId="{6DEA5DB7-FB90-434E-A12A-F08E3FB09DCA}" type="presOf" srcId="{5DB754D7-81DB-4467-A232-D05B51307386}" destId="{46654C16-5E2B-456F-9D80-3296633B0E92}" srcOrd="0" destOrd="0" presId="urn:microsoft.com/office/officeart/2008/layout/LinedList"/>
    <dgm:cxn modelId="{4DFFA2C2-E7C2-40B8-87EF-A6404472550A}" srcId="{A83010AA-729B-4D8D-904B-D514FC85DDC1}" destId="{5DB754D7-81DB-4467-A232-D05B51307386}" srcOrd="0" destOrd="0" parTransId="{DA5FFA57-E05D-460A-8650-0B03C0B2AF1B}" sibTransId="{62AD1FF4-3E23-4DA8-91FE-B772469224C3}"/>
    <dgm:cxn modelId="{4C94EFD5-F72C-422D-B84F-12030C2105A8}" type="presOf" srcId="{EA18E962-9025-4958-B68B-8A89153387B4}" destId="{F4D899DB-B020-4793-895A-662AF6ABF20E}" srcOrd="0" destOrd="0" presId="urn:microsoft.com/office/officeart/2008/layout/LinedList"/>
    <dgm:cxn modelId="{2B6A60DE-CFED-419C-BBBF-4F5C6497E7BE}" type="presOf" srcId="{A83010AA-729B-4D8D-904B-D514FC85DDC1}" destId="{D34DA823-4E07-4191-ACD7-AD3945BB2F0E}" srcOrd="0" destOrd="0" presId="urn:microsoft.com/office/officeart/2008/layout/LinedList"/>
    <dgm:cxn modelId="{280507E2-1DB0-42BC-B90F-EB3B1AF5D2D3}" type="presOf" srcId="{097603B8-1F26-4E2F-8475-DEE4CCC33658}" destId="{18946E61-2707-4724-93C2-00592D95DAC1}" srcOrd="0" destOrd="0" presId="urn:microsoft.com/office/officeart/2008/layout/LinedList"/>
    <dgm:cxn modelId="{2755597A-45CB-4E80-B197-6D13027F0838}" type="presParOf" srcId="{D34DA823-4E07-4191-ACD7-AD3945BB2F0E}" destId="{2AA8AA76-CE7D-4A67-A034-70070AA0F505}" srcOrd="0" destOrd="0" presId="urn:microsoft.com/office/officeart/2008/layout/LinedList"/>
    <dgm:cxn modelId="{85CBA2E0-101B-4A3E-8A7A-A90F2696CAD3}" type="presParOf" srcId="{D34DA823-4E07-4191-ACD7-AD3945BB2F0E}" destId="{9E73C2A8-047B-4583-B983-175BEE919AB8}" srcOrd="1" destOrd="0" presId="urn:microsoft.com/office/officeart/2008/layout/LinedList"/>
    <dgm:cxn modelId="{287A774C-22B7-4C06-AD5E-9B93A015AAA1}" type="presParOf" srcId="{9E73C2A8-047B-4583-B983-175BEE919AB8}" destId="{46654C16-5E2B-456F-9D80-3296633B0E92}" srcOrd="0" destOrd="0" presId="urn:microsoft.com/office/officeart/2008/layout/LinedList"/>
    <dgm:cxn modelId="{74D15265-DF47-469D-9782-1654C2D1C530}" type="presParOf" srcId="{9E73C2A8-047B-4583-B983-175BEE919AB8}" destId="{4B9DDB79-D4F8-4907-A656-698354206D1E}" srcOrd="1" destOrd="0" presId="urn:microsoft.com/office/officeart/2008/layout/LinedList"/>
    <dgm:cxn modelId="{71608D85-7E2D-40A6-BC9B-EF5C1D2D7AFE}" type="presParOf" srcId="{4B9DDB79-D4F8-4907-A656-698354206D1E}" destId="{9CFF3579-6237-41A2-A35B-74AB2EF290B9}" srcOrd="0" destOrd="0" presId="urn:microsoft.com/office/officeart/2008/layout/LinedList"/>
    <dgm:cxn modelId="{9A7A8784-3AB8-4EE1-8859-6F01CFEE5757}" type="presParOf" srcId="{4B9DDB79-D4F8-4907-A656-698354206D1E}" destId="{59C6DD10-4A86-4EC7-8AB1-A962961F3347}" srcOrd="1" destOrd="0" presId="urn:microsoft.com/office/officeart/2008/layout/LinedList"/>
    <dgm:cxn modelId="{44AE127B-9812-436E-95D2-E299953FE003}" type="presParOf" srcId="{59C6DD10-4A86-4EC7-8AB1-A962961F3347}" destId="{B417B4EB-C3EA-498C-A5FB-89205638A922}" srcOrd="0" destOrd="0" presId="urn:microsoft.com/office/officeart/2008/layout/LinedList"/>
    <dgm:cxn modelId="{963B9E04-F9C4-4A0E-84D3-0DCE7ADDC8C4}" type="presParOf" srcId="{59C6DD10-4A86-4EC7-8AB1-A962961F3347}" destId="{C8653851-A8E1-4787-A90D-5B6CEF448FD8}" srcOrd="1" destOrd="0" presId="urn:microsoft.com/office/officeart/2008/layout/LinedList"/>
    <dgm:cxn modelId="{47EF19BE-7398-4EA9-BDF0-A76104C88213}" type="presParOf" srcId="{59C6DD10-4A86-4EC7-8AB1-A962961F3347}" destId="{16690E65-D513-477D-93C9-9621C1AF2E94}" srcOrd="2" destOrd="0" presId="urn:microsoft.com/office/officeart/2008/layout/LinedList"/>
    <dgm:cxn modelId="{BB839E92-B70C-4236-916A-B71EAFD6E1AC}" type="presParOf" srcId="{4B9DDB79-D4F8-4907-A656-698354206D1E}" destId="{0F87FDBF-376A-4FC2-BDF5-BF63C692205C}" srcOrd="2" destOrd="0" presId="urn:microsoft.com/office/officeart/2008/layout/LinedList"/>
    <dgm:cxn modelId="{40B3221A-EB57-4C5E-8080-36945BAC5FF7}" type="presParOf" srcId="{4B9DDB79-D4F8-4907-A656-698354206D1E}" destId="{48C85E99-5679-4DAF-A1C6-85F158D95AD1}" srcOrd="3" destOrd="0" presId="urn:microsoft.com/office/officeart/2008/layout/LinedList"/>
    <dgm:cxn modelId="{65AD9F93-C302-45B6-8D32-678829CDB333}" type="presParOf" srcId="{4B9DDB79-D4F8-4907-A656-698354206D1E}" destId="{179E1F0C-3DF8-4DE5-9145-33640C073AE1}" srcOrd="4" destOrd="0" presId="urn:microsoft.com/office/officeart/2008/layout/LinedList"/>
    <dgm:cxn modelId="{B5753406-17B3-4099-9B8E-7DCD1951E998}" type="presParOf" srcId="{179E1F0C-3DF8-4DE5-9145-33640C073AE1}" destId="{F80AAAE2-8765-4F0E-B84A-ACE1887BF00D}" srcOrd="0" destOrd="0" presId="urn:microsoft.com/office/officeart/2008/layout/LinedList"/>
    <dgm:cxn modelId="{9C7C09FD-C7A7-4786-96FB-E8BC13E2BADC}" type="presParOf" srcId="{179E1F0C-3DF8-4DE5-9145-33640C073AE1}" destId="{18946E61-2707-4724-93C2-00592D95DAC1}" srcOrd="1" destOrd="0" presId="urn:microsoft.com/office/officeart/2008/layout/LinedList"/>
    <dgm:cxn modelId="{75F6A56A-996D-42B1-A7F6-4C26124E9E5C}" type="presParOf" srcId="{179E1F0C-3DF8-4DE5-9145-33640C073AE1}" destId="{3A0ED5AC-D6F7-426D-9DD3-158193FEF5F7}" srcOrd="2" destOrd="0" presId="urn:microsoft.com/office/officeart/2008/layout/LinedList"/>
    <dgm:cxn modelId="{C865C720-A46B-4C26-90C2-96D645A67D4F}" type="presParOf" srcId="{4B9DDB79-D4F8-4907-A656-698354206D1E}" destId="{5D5C337A-C6AC-4C2E-823E-97436CDBC2B1}" srcOrd="5" destOrd="0" presId="urn:microsoft.com/office/officeart/2008/layout/LinedList"/>
    <dgm:cxn modelId="{309EB250-12AC-4B49-ADE6-A64C13C49B2E}" type="presParOf" srcId="{4B9DDB79-D4F8-4907-A656-698354206D1E}" destId="{C5305036-BABF-47A2-9851-3647F21132E9}" srcOrd="6" destOrd="0" presId="urn:microsoft.com/office/officeart/2008/layout/LinedList"/>
    <dgm:cxn modelId="{1D4A6AD0-6B2E-4473-A276-A0C6ACDD93EC}" type="presParOf" srcId="{4B9DDB79-D4F8-4907-A656-698354206D1E}" destId="{5CC46779-E898-45F6-95D2-945A3F3DF772}" srcOrd="7" destOrd="0" presId="urn:microsoft.com/office/officeart/2008/layout/LinedList"/>
    <dgm:cxn modelId="{80D34AE5-9188-4697-AF7A-ABCF10BB321E}" type="presParOf" srcId="{5CC46779-E898-45F6-95D2-945A3F3DF772}" destId="{9DCA5774-0FA7-46AC-BF64-DE51A73DACF8}" srcOrd="0" destOrd="0" presId="urn:microsoft.com/office/officeart/2008/layout/LinedList"/>
    <dgm:cxn modelId="{D696CDF0-21F5-478F-B4FF-EF735B8B8D21}" type="presParOf" srcId="{5CC46779-E898-45F6-95D2-945A3F3DF772}" destId="{F4D899DB-B020-4793-895A-662AF6ABF20E}" srcOrd="1" destOrd="0" presId="urn:microsoft.com/office/officeart/2008/layout/LinedList"/>
    <dgm:cxn modelId="{428B5A8D-E51D-454E-9588-49D5B1FE9ECE}" type="presParOf" srcId="{5CC46779-E898-45F6-95D2-945A3F3DF772}" destId="{4572FF3B-B8A6-4DCA-8929-78A0FEBE8E61}" srcOrd="2" destOrd="0" presId="urn:microsoft.com/office/officeart/2008/layout/LinedList"/>
    <dgm:cxn modelId="{6A2749B4-725B-4E6D-9EBB-545E4252DE84}" type="presParOf" srcId="{4B9DDB79-D4F8-4907-A656-698354206D1E}" destId="{8E54D34D-6925-49E4-9F89-DA5A46A52FE8}" srcOrd="8" destOrd="0" presId="urn:microsoft.com/office/officeart/2008/layout/LinedList"/>
    <dgm:cxn modelId="{8AB295E7-27D2-483B-9578-6790D90D2402}" type="presParOf" srcId="{4B9DDB79-D4F8-4907-A656-698354206D1E}" destId="{D60EE2AC-C739-4E92-AAC1-03C435BF26A5}"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F511FF-9B4B-4A52-9EE7-FCDC7AA41AC5}"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JM"/>
        </a:p>
      </dgm:t>
    </dgm:pt>
    <dgm:pt modelId="{19B94D33-1883-4E72-884B-8705785B5762}">
      <dgm:prSet phldrT="[Text]" custT="1"/>
      <dgm:spPr/>
      <dgm:t>
        <a:bodyPr/>
        <a:lstStyle/>
        <a:p>
          <a:pPr>
            <a:lnSpc>
              <a:spcPct val="100000"/>
            </a:lnSpc>
            <a:defRPr cap="all"/>
          </a:pPr>
          <a:r>
            <a:rPr lang="en-US" sz="1800" b="1" cap="none" dirty="0"/>
            <a:t>Non-tax revenue was 28.4% above budget, given higher than anticipated inflows from de-earmarked companies, the public sector pension scheme, and miscellaneous revenue.</a:t>
          </a:r>
          <a:endParaRPr lang="en-GB" sz="1800" b="1" cap="none" dirty="0"/>
        </a:p>
      </dgm:t>
    </dgm:pt>
    <dgm:pt modelId="{7ED4D23A-2D7C-4863-85F0-D9DECF578085}" type="parTrans" cxnId="{9FF41949-5401-4F8A-A8E8-8DD68209F6BD}">
      <dgm:prSet/>
      <dgm:spPr/>
      <dgm:t>
        <a:bodyPr/>
        <a:lstStyle/>
        <a:p>
          <a:endParaRPr lang="en-JM" sz="2200"/>
        </a:p>
      </dgm:t>
    </dgm:pt>
    <dgm:pt modelId="{AA2B6F1C-C36D-4351-AC83-E980EB6C8BAB}" type="sibTrans" cxnId="{9FF41949-5401-4F8A-A8E8-8DD68209F6BD}">
      <dgm:prSet/>
      <dgm:spPr/>
      <dgm:t>
        <a:bodyPr/>
        <a:lstStyle/>
        <a:p>
          <a:endParaRPr lang="en-JM"/>
        </a:p>
      </dgm:t>
    </dgm:pt>
    <dgm:pt modelId="{A5157ACC-A7CE-4ABE-872F-B420C41C5582}">
      <dgm:prSet phldrT="[Text]" custT="1"/>
      <dgm:spPr/>
      <dgm:t>
        <a:bodyPr/>
        <a:lstStyle/>
        <a:p>
          <a:pPr>
            <a:lnSpc>
              <a:spcPct val="100000"/>
            </a:lnSpc>
            <a:defRPr cap="all"/>
          </a:pPr>
          <a:r>
            <a:rPr lang="en-US" sz="1800" b="1" cap="none" dirty="0"/>
            <a:t>Tax revenue marginally exceeded budget by 0.9%, primarily reflecting greater than budgeted PAYE (16.1%) and tax on interest (33.9%) receipts.</a:t>
          </a:r>
          <a:endParaRPr lang="en-JM" sz="1800" b="1" cap="none" dirty="0"/>
        </a:p>
      </dgm:t>
    </dgm:pt>
    <dgm:pt modelId="{42E09E40-D3AB-4E10-8074-01A19E01538B}" type="parTrans" cxnId="{950F71BB-3266-45C0-ADAC-ADD89ED75822}">
      <dgm:prSet/>
      <dgm:spPr/>
      <dgm:t>
        <a:bodyPr/>
        <a:lstStyle/>
        <a:p>
          <a:endParaRPr lang="en-JM" sz="2200"/>
        </a:p>
      </dgm:t>
    </dgm:pt>
    <dgm:pt modelId="{5EDF18CE-204F-4C37-8111-A7096811CC9A}" type="sibTrans" cxnId="{950F71BB-3266-45C0-ADAC-ADD89ED75822}">
      <dgm:prSet/>
      <dgm:spPr/>
      <dgm:t>
        <a:bodyPr/>
        <a:lstStyle/>
        <a:p>
          <a:endParaRPr lang="en-JM"/>
        </a:p>
      </dgm:t>
    </dgm:pt>
    <dgm:pt modelId="{5C9F024F-0FB3-4A42-97C0-1F2F7F9A9FCD}">
      <dgm:prSet phldrT="[Text]" custT="1"/>
      <dgm:spPr/>
      <dgm:t>
        <a:bodyPr/>
        <a:lstStyle/>
        <a:p>
          <a:pPr>
            <a:lnSpc>
              <a:spcPct val="100000"/>
            </a:lnSpc>
            <a:defRPr cap="all"/>
          </a:pPr>
          <a:r>
            <a:rPr lang="en-US" sz="1800" b="1" cap="none" dirty="0"/>
            <a:t>Within tax revenue, higher income and profits was dominated by corporate taxes, due to stronger company performance, and higher tax on interest due to stronger growth in local currency deposits. </a:t>
          </a:r>
          <a:endParaRPr lang="en-JM" sz="1800" b="1" cap="none" dirty="0"/>
        </a:p>
      </dgm:t>
    </dgm:pt>
    <dgm:pt modelId="{49AAA479-869C-44C2-927D-24CDB517352E}" type="parTrans" cxnId="{45A71332-3A7D-4F30-AFC4-209AD6A2E1EF}">
      <dgm:prSet/>
      <dgm:spPr/>
      <dgm:t>
        <a:bodyPr/>
        <a:lstStyle/>
        <a:p>
          <a:endParaRPr lang="en-JM" sz="2200"/>
        </a:p>
      </dgm:t>
    </dgm:pt>
    <dgm:pt modelId="{DE1D07FF-8316-4E27-A415-91224BA897CC}" type="sibTrans" cxnId="{45A71332-3A7D-4F30-AFC4-209AD6A2E1EF}">
      <dgm:prSet/>
      <dgm:spPr/>
      <dgm:t>
        <a:bodyPr/>
        <a:lstStyle/>
        <a:p>
          <a:endParaRPr lang="en-JM"/>
        </a:p>
      </dgm:t>
    </dgm:pt>
    <dgm:pt modelId="{D1A6AD0C-44E7-4CEF-AD33-7BA43F16A362}" type="pres">
      <dgm:prSet presAssocID="{18F511FF-9B4B-4A52-9EE7-FCDC7AA41AC5}" presName="root" presStyleCnt="0">
        <dgm:presLayoutVars>
          <dgm:dir/>
          <dgm:resizeHandles val="exact"/>
        </dgm:presLayoutVars>
      </dgm:prSet>
      <dgm:spPr/>
    </dgm:pt>
    <dgm:pt modelId="{03743A71-D7A0-47AA-884A-FB98E67704AA}" type="pres">
      <dgm:prSet presAssocID="{19B94D33-1883-4E72-884B-8705785B5762}" presName="compNode" presStyleCnt="0"/>
      <dgm:spPr/>
    </dgm:pt>
    <dgm:pt modelId="{B6A5ED42-96BA-4FCF-ACE0-AAD97E5EF787}" type="pres">
      <dgm:prSet presAssocID="{19B94D33-1883-4E72-884B-8705785B5762}" presName="iconBgRect" presStyleLbl="bgShp" presStyleIdx="0" presStyleCnt="3" custScaleX="90835" custScaleY="76585"/>
      <dgm:spPr>
        <a:prstGeom prst="round2DiagRect">
          <a:avLst>
            <a:gd name="adj1" fmla="val 29727"/>
            <a:gd name="adj2" fmla="val 0"/>
          </a:avLst>
        </a:prstGeom>
      </dgm:spPr>
    </dgm:pt>
    <dgm:pt modelId="{D75C75EA-B5CA-4E5F-BF3B-377C6B5056AB}" type="pres">
      <dgm:prSet presAssocID="{19B94D33-1883-4E72-884B-8705785B576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7CBE0496-E612-4D7D-9C48-40EFC8C4F49C}" type="pres">
      <dgm:prSet presAssocID="{19B94D33-1883-4E72-884B-8705785B5762}" presName="spaceRect" presStyleCnt="0"/>
      <dgm:spPr/>
    </dgm:pt>
    <dgm:pt modelId="{F0611264-ABCD-48EA-870C-F1055BD109F4}" type="pres">
      <dgm:prSet presAssocID="{19B94D33-1883-4E72-884B-8705785B5762}" presName="textRect" presStyleLbl="revTx" presStyleIdx="0" presStyleCnt="3" custScaleX="108293" custScaleY="133144">
        <dgm:presLayoutVars>
          <dgm:chMax val="1"/>
          <dgm:chPref val="1"/>
        </dgm:presLayoutVars>
      </dgm:prSet>
      <dgm:spPr/>
    </dgm:pt>
    <dgm:pt modelId="{7DA6A6A0-6E7B-41F5-9E5C-1EE199511A76}" type="pres">
      <dgm:prSet presAssocID="{AA2B6F1C-C36D-4351-AC83-E980EB6C8BAB}" presName="sibTrans" presStyleCnt="0"/>
      <dgm:spPr/>
    </dgm:pt>
    <dgm:pt modelId="{4C272CCF-0479-4564-8910-657D9CE8BD4E}" type="pres">
      <dgm:prSet presAssocID="{A5157ACC-A7CE-4ABE-872F-B420C41C5582}" presName="compNode" presStyleCnt="0"/>
      <dgm:spPr/>
    </dgm:pt>
    <dgm:pt modelId="{134ED092-0460-4DF4-A72D-F5E9223FAFEA}" type="pres">
      <dgm:prSet presAssocID="{A5157ACC-A7CE-4ABE-872F-B420C41C5582}" presName="iconBgRect" presStyleLbl="bgShp" presStyleIdx="1" presStyleCnt="3" custScaleX="84927" custScaleY="71184"/>
      <dgm:spPr>
        <a:prstGeom prst="round2DiagRect">
          <a:avLst>
            <a:gd name="adj1" fmla="val 29727"/>
            <a:gd name="adj2" fmla="val 0"/>
          </a:avLst>
        </a:prstGeom>
      </dgm:spPr>
    </dgm:pt>
    <dgm:pt modelId="{B82E78CC-9BB8-4809-BA97-809C1F7086F0}" type="pres">
      <dgm:prSet presAssocID="{A5157ACC-A7CE-4ABE-872F-B420C41C558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E7DEF208-99D4-4B5C-A692-B651D0335527}" type="pres">
      <dgm:prSet presAssocID="{A5157ACC-A7CE-4ABE-872F-B420C41C5582}" presName="spaceRect" presStyleCnt="0"/>
      <dgm:spPr/>
    </dgm:pt>
    <dgm:pt modelId="{1BE04C27-CE64-4AA8-8F51-1E54DE6A50BD}" type="pres">
      <dgm:prSet presAssocID="{A5157ACC-A7CE-4ABE-872F-B420C41C5582}" presName="textRect" presStyleLbl="revTx" presStyleIdx="1" presStyleCnt="3" custScaleX="108446" custScaleY="132651">
        <dgm:presLayoutVars>
          <dgm:chMax val="1"/>
          <dgm:chPref val="1"/>
        </dgm:presLayoutVars>
      </dgm:prSet>
      <dgm:spPr/>
    </dgm:pt>
    <dgm:pt modelId="{3ADE57D1-6D3B-4AA7-88D1-CFFD1EBC5E0A}" type="pres">
      <dgm:prSet presAssocID="{5EDF18CE-204F-4C37-8111-A7096811CC9A}" presName="sibTrans" presStyleCnt="0"/>
      <dgm:spPr/>
    </dgm:pt>
    <dgm:pt modelId="{46C6B89F-0153-4F04-B311-365463F5CA73}" type="pres">
      <dgm:prSet presAssocID="{5C9F024F-0FB3-4A42-97C0-1F2F7F9A9FCD}" presName="compNode" presStyleCnt="0"/>
      <dgm:spPr/>
    </dgm:pt>
    <dgm:pt modelId="{C9606DC0-BAD0-4876-BE7F-047B3F35189A}" type="pres">
      <dgm:prSet presAssocID="{5C9F024F-0FB3-4A42-97C0-1F2F7F9A9FCD}" presName="iconBgRect" presStyleLbl="bgShp" presStyleIdx="2" presStyleCnt="3" custScaleX="92599" custScaleY="73844" custLinFactNeighborX="592" custLinFactNeighborY="-10313"/>
      <dgm:spPr>
        <a:prstGeom prst="round2DiagRect">
          <a:avLst>
            <a:gd name="adj1" fmla="val 29727"/>
            <a:gd name="adj2" fmla="val 0"/>
          </a:avLst>
        </a:prstGeom>
      </dgm:spPr>
    </dgm:pt>
    <dgm:pt modelId="{4999721F-E217-4B7C-B8A2-4B669D5F1ECF}" type="pres">
      <dgm:prSet presAssocID="{5C9F024F-0FB3-4A42-97C0-1F2F7F9A9FCD}" presName="iconRect" presStyleLbl="node1" presStyleIdx="2" presStyleCnt="3" custScaleX="73328" custScaleY="92634" custLinFactNeighborX="4938" custLinFactNeighborY="-4114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CEA81BCF-3F5E-4BDB-A53E-9BA75123210E}" type="pres">
      <dgm:prSet presAssocID="{5C9F024F-0FB3-4A42-97C0-1F2F7F9A9FCD}" presName="spaceRect" presStyleCnt="0"/>
      <dgm:spPr/>
    </dgm:pt>
    <dgm:pt modelId="{D1A3AFCD-2CB8-4F27-8ADD-3B87B3F2ACC6}" type="pres">
      <dgm:prSet presAssocID="{5C9F024F-0FB3-4A42-97C0-1F2F7F9A9FCD}" presName="textRect" presStyleLbl="revTx" presStyleIdx="2" presStyleCnt="3" custScaleX="109397" custScaleY="113773">
        <dgm:presLayoutVars>
          <dgm:chMax val="1"/>
          <dgm:chPref val="1"/>
        </dgm:presLayoutVars>
      </dgm:prSet>
      <dgm:spPr/>
    </dgm:pt>
  </dgm:ptLst>
  <dgm:cxnLst>
    <dgm:cxn modelId="{9A42830F-3425-4DEF-957F-71DDE2A04D54}" type="presOf" srcId="{18F511FF-9B4B-4A52-9EE7-FCDC7AA41AC5}" destId="{D1A6AD0C-44E7-4CEF-AD33-7BA43F16A362}" srcOrd="0" destOrd="0" presId="urn:microsoft.com/office/officeart/2018/5/layout/IconLeafLabelList"/>
    <dgm:cxn modelId="{ABF44E27-1822-45A6-B216-BB1A130DA6E5}" type="presOf" srcId="{5C9F024F-0FB3-4A42-97C0-1F2F7F9A9FCD}" destId="{D1A3AFCD-2CB8-4F27-8ADD-3B87B3F2ACC6}" srcOrd="0" destOrd="0" presId="urn:microsoft.com/office/officeart/2018/5/layout/IconLeafLabelList"/>
    <dgm:cxn modelId="{45A71332-3A7D-4F30-AFC4-209AD6A2E1EF}" srcId="{18F511FF-9B4B-4A52-9EE7-FCDC7AA41AC5}" destId="{5C9F024F-0FB3-4A42-97C0-1F2F7F9A9FCD}" srcOrd="2" destOrd="0" parTransId="{49AAA479-869C-44C2-927D-24CDB517352E}" sibTransId="{DE1D07FF-8316-4E27-A415-91224BA897CC}"/>
    <dgm:cxn modelId="{59E70C39-B481-489B-930B-9660FEF9C76C}" type="presOf" srcId="{A5157ACC-A7CE-4ABE-872F-B420C41C5582}" destId="{1BE04C27-CE64-4AA8-8F51-1E54DE6A50BD}" srcOrd="0" destOrd="0" presId="urn:microsoft.com/office/officeart/2018/5/layout/IconLeafLabelList"/>
    <dgm:cxn modelId="{9FF41949-5401-4F8A-A8E8-8DD68209F6BD}" srcId="{18F511FF-9B4B-4A52-9EE7-FCDC7AA41AC5}" destId="{19B94D33-1883-4E72-884B-8705785B5762}" srcOrd="0" destOrd="0" parTransId="{7ED4D23A-2D7C-4863-85F0-D9DECF578085}" sibTransId="{AA2B6F1C-C36D-4351-AC83-E980EB6C8BAB}"/>
    <dgm:cxn modelId="{43D5F76E-1A34-49A9-BA9A-B91AEDE53066}" type="presOf" srcId="{19B94D33-1883-4E72-884B-8705785B5762}" destId="{F0611264-ABCD-48EA-870C-F1055BD109F4}" srcOrd="0" destOrd="0" presId="urn:microsoft.com/office/officeart/2018/5/layout/IconLeafLabelList"/>
    <dgm:cxn modelId="{950F71BB-3266-45C0-ADAC-ADD89ED75822}" srcId="{18F511FF-9B4B-4A52-9EE7-FCDC7AA41AC5}" destId="{A5157ACC-A7CE-4ABE-872F-B420C41C5582}" srcOrd="1" destOrd="0" parTransId="{42E09E40-D3AB-4E10-8074-01A19E01538B}" sibTransId="{5EDF18CE-204F-4C37-8111-A7096811CC9A}"/>
    <dgm:cxn modelId="{23E552F0-D230-4E74-A2E3-4618789FC98B}" type="presParOf" srcId="{D1A6AD0C-44E7-4CEF-AD33-7BA43F16A362}" destId="{03743A71-D7A0-47AA-884A-FB98E67704AA}" srcOrd="0" destOrd="0" presId="urn:microsoft.com/office/officeart/2018/5/layout/IconLeafLabelList"/>
    <dgm:cxn modelId="{EDC4FB68-E967-453F-9D94-03CA2BFCB769}" type="presParOf" srcId="{03743A71-D7A0-47AA-884A-FB98E67704AA}" destId="{B6A5ED42-96BA-4FCF-ACE0-AAD97E5EF787}" srcOrd="0" destOrd="0" presId="urn:microsoft.com/office/officeart/2018/5/layout/IconLeafLabelList"/>
    <dgm:cxn modelId="{314CAD76-4F7F-4131-B7EF-D1FB25C786CD}" type="presParOf" srcId="{03743A71-D7A0-47AA-884A-FB98E67704AA}" destId="{D75C75EA-B5CA-4E5F-BF3B-377C6B5056AB}" srcOrd="1" destOrd="0" presId="urn:microsoft.com/office/officeart/2018/5/layout/IconLeafLabelList"/>
    <dgm:cxn modelId="{407EEAF2-C4D8-4E7E-B022-8F330B2A0428}" type="presParOf" srcId="{03743A71-D7A0-47AA-884A-FB98E67704AA}" destId="{7CBE0496-E612-4D7D-9C48-40EFC8C4F49C}" srcOrd="2" destOrd="0" presId="urn:microsoft.com/office/officeart/2018/5/layout/IconLeafLabelList"/>
    <dgm:cxn modelId="{DDB2AC21-6A00-4C0B-AB08-E09C01CCCE12}" type="presParOf" srcId="{03743A71-D7A0-47AA-884A-FB98E67704AA}" destId="{F0611264-ABCD-48EA-870C-F1055BD109F4}" srcOrd="3" destOrd="0" presId="urn:microsoft.com/office/officeart/2018/5/layout/IconLeafLabelList"/>
    <dgm:cxn modelId="{4E3822BB-6D57-4B7C-894D-7A4338369B5C}" type="presParOf" srcId="{D1A6AD0C-44E7-4CEF-AD33-7BA43F16A362}" destId="{7DA6A6A0-6E7B-41F5-9E5C-1EE199511A76}" srcOrd="1" destOrd="0" presId="urn:microsoft.com/office/officeart/2018/5/layout/IconLeafLabelList"/>
    <dgm:cxn modelId="{0CF49D59-D165-437C-B6A1-F80ED54CD607}" type="presParOf" srcId="{D1A6AD0C-44E7-4CEF-AD33-7BA43F16A362}" destId="{4C272CCF-0479-4564-8910-657D9CE8BD4E}" srcOrd="2" destOrd="0" presId="urn:microsoft.com/office/officeart/2018/5/layout/IconLeafLabelList"/>
    <dgm:cxn modelId="{7479B6B6-98E0-4EC1-86A8-43A1A184E5A4}" type="presParOf" srcId="{4C272CCF-0479-4564-8910-657D9CE8BD4E}" destId="{134ED092-0460-4DF4-A72D-F5E9223FAFEA}" srcOrd="0" destOrd="0" presId="urn:microsoft.com/office/officeart/2018/5/layout/IconLeafLabelList"/>
    <dgm:cxn modelId="{1D582C90-D07B-4DFB-A278-71A895440FCB}" type="presParOf" srcId="{4C272CCF-0479-4564-8910-657D9CE8BD4E}" destId="{B82E78CC-9BB8-4809-BA97-809C1F7086F0}" srcOrd="1" destOrd="0" presId="urn:microsoft.com/office/officeart/2018/5/layout/IconLeafLabelList"/>
    <dgm:cxn modelId="{8D0482EB-FC9B-4D69-85B0-559598347B40}" type="presParOf" srcId="{4C272CCF-0479-4564-8910-657D9CE8BD4E}" destId="{E7DEF208-99D4-4B5C-A692-B651D0335527}" srcOrd="2" destOrd="0" presId="urn:microsoft.com/office/officeart/2018/5/layout/IconLeafLabelList"/>
    <dgm:cxn modelId="{05AECBF7-AC3F-4994-88FD-29E98FFE16AF}" type="presParOf" srcId="{4C272CCF-0479-4564-8910-657D9CE8BD4E}" destId="{1BE04C27-CE64-4AA8-8F51-1E54DE6A50BD}" srcOrd="3" destOrd="0" presId="urn:microsoft.com/office/officeart/2018/5/layout/IconLeafLabelList"/>
    <dgm:cxn modelId="{C97C24A0-1FBA-4C62-A2A4-6AFBFD43DCE4}" type="presParOf" srcId="{D1A6AD0C-44E7-4CEF-AD33-7BA43F16A362}" destId="{3ADE57D1-6D3B-4AA7-88D1-CFFD1EBC5E0A}" srcOrd="3" destOrd="0" presId="urn:microsoft.com/office/officeart/2018/5/layout/IconLeafLabelList"/>
    <dgm:cxn modelId="{24D84920-0F7A-42AC-88AA-60A3E1E660A5}" type="presParOf" srcId="{D1A6AD0C-44E7-4CEF-AD33-7BA43F16A362}" destId="{46C6B89F-0153-4F04-B311-365463F5CA73}" srcOrd="4" destOrd="0" presId="urn:microsoft.com/office/officeart/2018/5/layout/IconLeafLabelList"/>
    <dgm:cxn modelId="{1EADBAE8-9BA4-4B80-AAD1-FED1278BD54B}" type="presParOf" srcId="{46C6B89F-0153-4F04-B311-365463F5CA73}" destId="{C9606DC0-BAD0-4876-BE7F-047B3F35189A}" srcOrd="0" destOrd="0" presId="urn:microsoft.com/office/officeart/2018/5/layout/IconLeafLabelList"/>
    <dgm:cxn modelId="{4271DA49-BD98-4024-8AD8-5CF0BF9ADE1A}" type="presParOf" srcId="{46C6B89F-0153-4F04-B311-365463F5CA73}" destId="{4999721F-E217-4B7C-B8A2-4B669D5F1ECF}" srcOrd="1" destOrd="0" presId="urn:microsoft.com/office/officeart/2018/5/layout/IconLeafLabelList"/>
    <dgm:cxn modelId="{E43742B1-BB28-434C-92DA-8EEF94CA16EB}" type="presParOf" srcId="{46C6B89F-0153-4F04-B311-365463F5CA73}" destId="{CEA81BCF-3F5E-4BDB-A53E-9BA75123210E}" srcOrd="2" destOrd="0" presId="urn:microsoft.com/office/officeart/2018/5/layout/IconLeafLabelList"/>
    <dgm:cxn modelId="{A9266909-E1C5-4D0F-948F-053E186F325D}" type="presParOf" srcId="{46C6B89F-0153-4F04-B311-365463F5CA73}" destId="{D1A3AFCD-2CB8-4F27-8ADD-3B87B3F2ACC6}" srcOrd="3" destOrd="0" presId="urn:microsoft.com/office/officeart/2018/5/layout/IconLeaf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8723FD-6655-45F2-B56D-D2B5E6F8E24F}" type="doc">
      <dgm:prSet loTypeId="urn:microsoft.com/office/officeart/2005/8/layout/vList2" loCatId="list" qsTypeId="urn:microsoft.com/office/officeart/2005/8/quickstyle/simple1" qsCatId="simple" csTypeId="urn:microsoft.com/office/officeart/2005/8/colors/colorful2" csCatId="colorful" phldr="1"/>
      <dgm:spPr/>
    </dgm:pt>
    <dgm:pt modelId="{19156F93-C78F-4D98-BDF2-07F26E3F5114}">
      <dgm:prSet phldrT="[Text]" custT="1"/>
      <dgm:spPr>
        <a:solidFill>
          <a:schemeClr val="accent4">
            <a:lumMod val="50000"/>
          </a:schemeClr>
        </a:solidFill>
      </dgm:spPr>
      <dgm:t>
        <a:bodyPr/>
        <a:lstStyle/>
        <a:p>
          <a:pPr algn="ctr"/>
          <a:r>
            <a:rPr lang="en-US" sz="2800" dirty="0"/>
            <a:t>The FAA Act requires the Minister, no later than August 31, in every third year, to provide the Auditor General with a list of public bodies that the Minister wishes the Auditor General to consider for certification. The next request for certification is anticipated for August 2025.</a:t>
          </a:r>
          <a:endParaRPr lang="en-JM" sz="2800" dirty="0"/>
        </a:p>
      </dgm:t>
    </dgm:pt>
    <dgm:pt modelId="{ABD31F53-679D-45EF-995C-093189072F15}" type="parTrans" cxnId="{8F7B667F-788D-4DB4-9A57-D7E3494728F3}">
      <dgm:prSet/>
      <dgm:spPr/>
      <dgm:t>
        <a:bodyPr/>
        <a:lstStyle/>
        <a:p>
          <a:endParaRPr lang="en-JM"/>
        </a:p>
      </dgm:t>
    </dgm:pt>
    <dgm:pt modelId="{585DF701-6C2D-445C-8E6F-14EF30E68E28}" type="sibTrans" cxnId="{8F7B667F-788D-4DB4-9A57-D7E3494728F3}">
      <dgm:prSet/>
      <dgm:spPr/>
      <dgm:t>
        <a:bodyPr/>
        <a:lstStyle/>
        <a:p>
          <a:endParaRPr lang="en-JM"/>
        </a:p>
      </dgm:t>
    </dgm:pt>
    <dgm:pt modelId="{24F3358C-938B-47AE-999A-ADE9E136BA74}" type="pres">
      <dgm:prSet presAssocID="{588723FD-6655-45F2-B56D-D2B5E6F8E24F}" presName="linear" presStyleCnt="0">
        <dgm:presLayoutVars>
          <dgm:animLvl val="lvl"/>
          <dgm:resizeHandles val="exact"/>
        </dgm:presLayoutVars>
      </dgm:prSet>
      <dgm:spPr/>
    </dgm:pt>
    <dgm:pt modelId="{7FF5CB91-0F8A-4B3D-9470-9F3DCB3FD425}" type="pres">
      <dgm:prSet presAssocID="{19156F93-C78F-4D98-BDF2-07F26E3F5114}" presName="parentText" presStyleLbl="node1" presStyleIdx="0" presStyleCnt="1">
        <dgm:presLayoutVars>
          <dgm:chMax val="0"/>
          <dgm:bulletEnabled val="1"/>
        </dgm:presLayoutVars>
      </dgm:prSet>
      <dgm:spPr/>
    </dgm:pt>
  </dgm:ptLst>
  <dgm:cxnLst>
    <dgm:cxn modelId="{8F7B667F-788D-4DB4-9A57-D7E3494728F3}" srcId="{588723FD-6655-45F2-B56D-D2B5E6F8E24F}" destId="{19156F93-C78F-4D98-BDF2-07F26E3F5114}" srcOrd="0" destOrd="0" parTransId="{ABD31F53-679D-45EF-995C-093189072F15}" sibTransId="{585DF701-6C2D-445C-8E6F-14EF30E68E28}"/>
    <dgm:cxn modelId="{115F1D8B-E302-4CAE-9A4C-626D6D994414}" type="presOf" srcId="{588723FD-6655-45F2-B56D-D2B5E6F8E24F}" destId="{24F3358C-938B-47AE-999A-ADE9E136BA74}" srcOrd="0" destOrd="0" presId="urn:microsoft.com/office/officeart/2005/8/layout/vList2"/>
    <dgm:cxn modelId="{326684E0-8B91-4F5A-B210-C024AA3CE5E9}" type="presOf" srcId="{19156F93-C78F-4D98-BDF2-07F26E3F5114}" destId="{7FF5CB91-0F8A-4B3D-9470-9F3DCB3FD425}" srcOrd="0" destOrd="0" presId="urn:microsoft.com/office/officeart/2005/8/layout/vList2"/>
    <dgm:cxn modelId="{E15ECFFD-CE46-4626-9379-4C4CB6C67E47}" type="presParOf" srcId="{24F3358C-938B-47AE-999A-ADE9E136BA74}" destId="{7FF5CB91-0F8A-4B3D-9470-9F3DCB3FD42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F109DE-8475-4279-AD82-773F653CE968}" type="doc">
      <dgm:prSet loTypeId="urn:microsoft.com/office/officeart/2005/8/layout/hProcess9" loCatId="process" qsTypeId="urn:microsoft.com/office/officeart/2005/8/quickstyle/simple2" qsCatId="simple" csTypeId="urn:microsoft.com/office/officeart/2005/8/colors/colorful5" csCatId="colorful" phldr="1"/>
      <dgm:spPr/>
      <dgm:t>
        <a:bodyPr/>
        <a:lstStyle/>
        <a:p>
          <a:endParaRPr lang="en-JM"/>
        </a:p>
      </dgm:t>
    </dgm:pt>
    <dgm:pt modelId="{6C621F68-703E-407A-99E1-3092BDE8E207}">
      <dgm:prSet phldrT="[Text]" custT="1"/>
      <dgm:spPr>
        <a:solidFill>
          <a:schemeClr val="accent1">
            <a:lumMod val="75000"/>
          </a:schemeClr>
        </a:solidFill>
      </dgm:spPr>
      <dgm:t>
        <a:bodyPr/>
        <a:lstStyle/>
        <a:p>
          <a:endParaRPr lang="en-US" sz="2000" dirty="0"/>
        </a:p>
        <a:p>
          <a:r>
            <a:rPr lang="en-US" sz="2200" dirty="0"/>
            <a:t>The FAA Act requires the Auditor General to assess whether ‘a public private partnership (PPP) involves only minimal contingent liability accruing to the Government’.</a:t>
          </a:r>
        </a:p>
        <a:p>
          <a:endParaRPr lang="en-JM" sz="2200" dirty="0"/>
        </a:p>
      </dgm:t>
    </dgm:pt>
    <dgm:pt modelId="{3F4CAA80-B07A-49B3-8E13-7576387BE777}" type="parTrans" cxnId="{8D16CBE4-21E2-4694-B00E-053DAEAF31E1}">
      <dgm:prSet/>
      <dgm:spPr/>
      <dgm:t>
        <a:bodyPr/>
        <a:lstStyle/>
        <a:p>
          <a:endParaRPr lang="en-JM"/>
        </a:p>
      </dgm:t>
    </dgm:pt>
    <dgm:pt modelId="{7A55771A-2C61-4E01-93D8-E406CE569451}" type="sibTrans" cxnId="{8D16CBE4-21E2-4694-B00E-053DAEAF31E1}">
      <dgm:prSet/>
      <dgm:spPr/>
      <dgm:t>
        <a:bodyPr/>
        <a:lstStyle/>
        <a:p>
          <a:endParaRPr lang="en-JM"/>
        </a:p>
      </dgm:t>
    </dgm:pt>
    <dgm:pt modelId="{FE41A194-9CBC-414E-B9D3-230E783CA269}">
      <dgm:prSet phldrT="[Text]" custT="1"/>
      <dgm:spPr>
        <a:solidFill>
          <a:schemeClr val="tx2">
            <a:lumMod val="75000"/>
          </a:schemeClr>
        </a:solidFill>
      </dgm:spPr>
      <dgm:t>
        <a:bodyPr/>
        <a:lstStyle/>
        <a:p>
          <a:pPr marL="171450" lvl="1" indent="0" defTabSz="800100">
            <a:lnSpc>
              <a:spcPct val="90000"/>
            </a:lnSpc>
            <a:spcBef>
              <a:spcPct val="0"/>
            </a:spcBef>
            <a:spcAft>
              <a:spcPct val="15000"/>
            </a:spcAft>
          </a:pPr>
          <a:endParaRPr lang="en-US" sz="2000" dirty="0"/>
        </a:p>
        <a:p>
          <a:pPr marL="171450" lvl="1" indent="0" defTabSz="800100">
            <a:lnSpc>
              <a:spcPct val="90000"/>
            </a:lnSpc>
            <a:spcBef>
              <a:spcPct val="0"/>
            </a:spcBef>
            <a:spcAft>
              <a:spcPct val="15000"/>
            </a:spcAft>
          </a:pPr>
          <a:r>
            <a:rPr lang="en-US" sz="2200" dirty="0"/>
            <a:t>No new PPP is being pursued currently.</a:t>
          </a:r>
        </a:p>
        <a:p>
          <a:pPr marL="171450" lvl="1" indent="0" defTabSz="800100">
            <a:lnSpc>
              <a:spcPct val="90000"/>
            </a:lnSpc>
            <a:spcBef>
              <a:spcPct val="0"/>
            </a:spcBef>
            <a:spcAft>
              <a:spcPct val="15000"/>
            </a:spcAft>
          </a:pPr>
          <a:endParaRPr lang="en-US" sz="2200" dirty="0"/>
        </a:p>
        <a:p>
          <a:pPr marL="171450" lvl="1" indent="0" defTabSz="800100">
            <a:lnSpc>
              <a:spcPct val="90000"/>
            </a:lnSpc>
            <a:spcBef>
              <a:spcPct val="0"/>
            </a:spcBef>
            <a:spcAft>
              <a:spcPct val="15000"/>
            </a:spcAft>
          </a:pPr>
          <a:r>
            <a:rPr lang="en-US" sz="2200" dirty="0"/>
            <a:t>Arising from the impact of the COVID pandemic, four of five PPP concessionaires submitted claims to the GOJ under the Force Majeure clause and other sections of their respective PPP agreements.  </a:t>
          </a:r>
        </a:p>
        <a:p>
          <a:pPr marL="171450" lvl="1" indent="0" defTabSz="800100">
            <a:lnSpc>
              <a:spcPct val="90000"/>
            </a:lnSpc>
            <a:spcBef>
              <a:spcPct val="0"/>
            </a:spcBef>
            <a:spcAft>
              <a:spcPct val="15000"/>
            </a:spcAft>
          </a:pPr>
          <a:endParaRPr lang="en-US" sz="2200" dirty="0"/>
        </a:p>
        <a:p>
          <a:pPr marL="171450" lvl="1" indent="0" defTabSz="800100">
            <a:lnSpc>
              <a:spcPct val="90000"/>
            </a:lnSpc>
            <a:spcBef>
              <a:spcPct val="0"/>
            </a:spcBef>
            <a:spcAft>
              <a:spcPct val="15000"/>
            </a:spcAft>
          </a:pPr>
          <a:r>
            <a:rPr lang="en-US" sz="2200" dirty="0"/>
            <a:t>The FPP FY2024/25 Interim Report highlighted that on June 24, 2024, Cabinet approved an adjustment to the commencement and completion dates for the 300-metre runway extension and the Runway End Safety Area Implementation works at the NMIA from the first quarter of 2024 and to be completed 36 months thereafter.</a:t>
          </a:r>
          <a:endParaRPr lang="en-JM" sz="2200" dirty="0"/>
        </a:p>
      </dgm:t>
    </dgm:pt>
    <dgm:pt modelId="{98456D55-6093-43CC-BC8A-5DE18194B47F}" type="parTrans" cxnId="{C388796C-CE92-4D7B-9B89-9C4388828152}">
      <dgm:prSet/>
      <dgm:spPr/>
      <dgm:t>
        <a:bodyPr/>
        <a:lstStyle/>
        <a:p>
          <a:endParaRPr lang="en-JM"/>
        </a:p>
      </dgm:t>
    </dgm:pt>
    <dgm:pt modelId="{62F7470B-A535-4F53-B3D9-B18CC29BF44F}" type="sibTrans" cxnId="{C388796C-CE92-4D7B-9B89-9C4388828152}">
      <dgm:prSet/>
      <dgm:spPr/>
      <dgm:t>
        <a:bodyPr/>
        <a:lstStyle/>
        <a:p>
          <a:endParaRPr lang="en-JM"/>
        </a:p>
      </dgm:t>
    </dgm:pt>
    <dgm:pt modelId="{99BFA86C-A12C-4470-B561-3835C3EDC462}" type="pres">
      <dgm:prSet presAssocID="{3AF109DE-8475-4279-AD82-773F653CE968}" presName="CompostProcess" presStyleCnt="0">
        <dgm:presLayoutVars>
          <dgm:dir/>
          <dgm:resizeHandles val="exact"/>
        </dgm:presLayoutVars>
      </dgm:prSet>
      <dgm:spPr/>
    </dgm:pt>
    <dgm:pt modelId="{B2B21613-4E4F-4D4B-8A10-0DE7FD451CDE}" type="pres">
      <dgm:prSet presAssocID="{3AF109DE-8475-4279-AD82-773F653CE968}" presName="arrow" presStyleLbl="bgShp" presStyleIdx="0" presStyleCnt="1" custLinFactNeighborX="617" custLinFactNeighborY="-7280"/>
      <dgm:spPr/>
    </dgm:pt>
    <dgm:pt modelId="{4F08913B-34F5-4491-AE3A-722888EDAAA0}" type="pres">
      <dgm:prSet presAssocID="{3AF109DE-8475-4279-AD82-773F653CE968}" presName="linearProcess" presStyleCnt="0"/>
      <dgm:spPr/>
    </dgm:pt>
    <dgm:pt modelId="{CDB0C3EA-6F19-47B6-9C71-9B49B10ECD79}" type="pres">
      <dgm:prSet presAssocID="{6C621F68-703E-407A-99E1-3092BDE8E207}" presName="textNode" presStyleLbl="node1" presStyleIdx="0" presStyleCnt="2" custScaleX="45454" custScaleY="217435">
        <dgm:presLayoutVars>
          <dgm:bulletEnabled val="1"/>
        </dgm:presLayoutVars>
      </dgm:prSet>
      <dgm:spPr/>
    </dgm:pt>
    <dgm:pt modelId="{2B7EE772-0A2B-450E-8310-F3327C784226}" type="pres">
      <dgm:prSet presAssocID="{7A55771A-2C61-4E01-93D8-E406CE569451}" presName="sibTrans" presStyleCnt="0"/>
      <dgm:spPr/>
    </dgm:pt>
    <dgm:pt modelId="{6D87CFDF-FF8E-484D-B943-B6E3F95BDF7D}" type="pres">
      <dgm:prSet presAssocID="{FE41A194-9CBC-414E-B9D3-230E783CA269}" presName="textNode" presStyleLbl="node1" presStyleIdx="1" presStyleCnt="2" custScaleY="229581">
        <dgm:presLayoutVars>
          <dgm:bulletEnabled val="1"/>
        </dgm:presLayoutVars>
      </dgm:prSet>
      <dgm:spPr/>
    </dgm:pt>
  </dgm:ptLst>
  <dgm:cxnLst>
    <dgm:cxn modelId="{55611629-D30A-44A8-AB1D-F538D02A6534}" type="presOf" srcId="{6C621F68-703E-407A-99E1-3092BDE8E207}" destId="{CDB0C3EA-6F19-47B6-9C71-9B49B10ECD79}" srcOrd="0" destOrd="0" presId="urn:microsoft.com/office/officeart/2005/8/layout/hProcess9"/>
    <dgm:cxn modelId="{C388796C-CE92-4D7B-9B89-9C4388828152}" srcId="{3AF109DE-8475-4279-AD82-773F653CE968}" destId="{FE41A194-9CBC-414E-B9D3-230E783CA269}" srcOrd="1" destOrd="0" parTransId="{98456D55-6093-43CC-BC8A-5DE18194B47F}" sibTransId="{62F7470B-A535-4F53-B3D9-B18CC29BF44F}"/>
    <dgm:cxn modelId="{D35986AD-BA67-4209-828F-F1B2B2BD4664}" type="presOf" srcId="{FE41A194-9CBC-414E-B9D3-230E783CA269}" destId="{6D87CFDF-FF8E-484D-B943-B6E3F95BDF7D}" srcOrd="0" destOrd="0" presId="urn:microsoft.com/office/officeart/2005/8/layout/hProcess9"/>
    <dgm:cxn modelId="{8D16CBE4-21E2-4694-B00E-053DAEAF31E1}" srcId="{3AF109DE-8475-4279-AD82-773F653CE968}" destId="{6C621F68-703E-407A-99E1-3092BDE8E207}" srcOrd="0" destOrd="0" parTransId="{3F4CAA80-B07A-49B3-8E13-7576387BE777}" sibTransId="{7A55771A-2C61-4E01-93D8-E406CE569451}"/>
    <dgm:cxn modelId="{CBA61EEE-FFA2-4E3D-BFB6-0600D47FA058}" type="presOf" srcId="{3AF109DE-8475-4279-AD82-773F653CE968}" destId="{99BFA86C-A12C-4470-B561-3835C3EDC462}" srcOrd="0" destOrd="0" presId="urn:microsoft.com/office/officeart/2005/8/layout/hProcess9"/>
    <dgm:cxn modelId="{9B7042E3-5502-49BB-B3B0-4FABAB99F450}" type="presParOf" srcId="{99BFA86C-A12C-4470-B561-3835C3EDC462}" destId="{B2B21613-4E4F-4D4B-8A10-0DE7FD451CDE}" srcOrd="0" destOrd="0" presId="urn:microsoft.com/office/officeart/2005/8/layout/hProcess9"/>
    <dgm:cxn modelId="{C5A0CA5B-DD69-4F47-83FE-73142B2E5CA2}" type="presParOf" srcId="{99BFA86C-A12C-4470-B561-3835C3EDC462}" destId="{4F08913B-34F5-4491-AE3A-722888EDAAA0}" srcOrd="1" destOrd="0" presId="urn:microsoft.com/office/officeart/2005/8/layout/hProcess9"/>
    <dgm:cxn modelId="{D2DEA0AC-DC4C-4945-B503-8EEC5BF01EF4}" type="presParOf" srcId="{4F08913B-34F5-4491-AE3A-722888EDAAA0}" destId="{CDB0C3EA-6F19-47B6-9C71-9B49B10ECD79}" srcOrd="0" destOrd="0" presId="urn:microsoft.com/office/officeart/2005/8/layout/hProcess9"/>
    <dgm:cxn modelId="{53DABD69-DCAB-4CD4-9C98-A63B704AD861}" type="presParOf" srcId="{4F08913B-34F5-4491-AE3A-722888EDAAA0}" destId="{2B7EE772-0A2B-450E-8310-F3327C784226}" srcOrd="1" destOrd="0" presId="urn:microsoft.com/office/officeart/2005/8/layout/hProcess9"/>
    <dgm:cxn modelId="{0DD0DF81-6862-4C24-BA19-5FBED95ABEE2}" type="presParOf" srcId="{4F08913B-34F5-4491-AE3A-722888EDAAA0}" destId="{6D87CFDF-FF8E-484D-B943-B6E3F95BDF7D}"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7B21F-3578-4F02-B558-60123509455A}">
      <dsp:nvSpPr>
        <dsp:cNvPr id="0" name=""/>
        <dsp:cNvSpPr/>
      </dsp:nvSpPr>
      <dsp:spPr>
        <a:xfrm>
          <a:off x="0" y="2466"/>
          <a:ext cx="645080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C69E6FD-020B-426A-92E2-2D9120171BDA}">
      <dsp:nvSpPr>
        <dsp:cNvPr id="0" name=""/>
        <dsp:cNvSpPr/>
      </dsp:nvSpPr>
      <dsp:spPr>
        <a:xfrm>
          <a:off x="0" y="2466"/>
          <a:ext cx="6450806" cy="1664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 reviewed the Fiscal Policy Paper (FPP), which was laid before the Houses of Parliament on October 8, 2024, in accordance with the Financial Administration and Audit (FAA) Act.</a:t>
          </a:r>
          <a:endParaRPr lang="en-JM" sz="2000" kern="1200" dirty="0"/>
        </a:p>
      </dsp:txBody>
      <dsp:txXfrm>
        <a:off x="0" y="2466"/>
        <a:ext cx="6450806" cy="1664616"/>
      </dsp:txXfrm>
    </dsp:sp>
    <dsp:sp modelId="{ED86BF99-02EC-4D83-AD15-64C6C4FEDA21}">
      <dsp:nvSpPr>
        <dsp:cNvPr id="0" name=""/>
        <dsp:cNvSpPr/>
      </dsp:nvSpPr>
      <dsp:spPr>
        <a:xfrm>
          <a:off x="0" y="1667082"/>
          <a:ext cx="645080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D3F816B-7A5C-4F89-A400-9C352000CB31}">
      <dsp:nvSpPr>
        <dsp:cNvPr id="0" name=""/>
        <dsp:cNvSpPr/>
      </dsp:nvSpPr>
      <dsp:spPr>
        <a:xfrm>
          <a:off x="0" y="1667082"/>
          <a:ext cx="6450806" cy="1664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mj-lt"/>
            <a:buNone/>
          </a:pPr>
          <a:r>
            <a:rPr lang="en-GB" sz="2000" kern="1200" dirty="0">
              <a:solidFill>
                <a:prstClr val="black">
                  <a:hueOff val="0"/>
                  <a:satOff val="0"/>
                  <a:lumOff val="0"/>
                  <a:alphaOff val="0"/>
                </a:prstClr>
              </a:solidFill>
              <a:latin typeface="Calibri" panose="020F0502020204030204"/>
              <a:ea typeface="+mn-ea"/>
              <a:cs typeface="+mn-cs"/>
            </a:rPr>
            <a:t>I </a:t>
          </a:r>
          <a:r>
            <a:rPr lang="en-GB" sz="2000" kern="1200" dirty="0"/>
            <a:t>adhered to the standards issued by the International Association of Supreme Audit Institutions and International Standard on Assurance Engagement (ISAE) 3000. </a:t>
          </a:r>
          <a:endParaRPr lang="en-JM" sz="2000" kern="1200" dirty="0"/>
        </a:p>
      </dsp:txBody>
      <dsp:txXfrm>
        <a:off x="0" y="1667082"/>
        <a:ext cx="6450806" cy="1664616"/>
      </dsp:txXfrm>
    </dsp:sp>
    <dsp:sp modelId="{A73ED2E0-1CBD-4E42-8851-88C01B06EA55}">
      <dsp:nvSpPr>
        <dsp:cNvPr id="0" name=""/>
        <dsp:cNvSpPr/>
      </dsp:nvSpPr>
      <dsp:spPr>
        <a:xfrm>
          <a:off x="0" y="3331699"/>
          <a:ext cx="645080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0207E91-AFE1-4040-B434-5BEB7A578FEA}">
      <dsp:nvSpPr>
        <dsp:cNvPr id="0" name=""/>
        <dsp:cNvSpPr/>
      </dsp:nvSpPr>
      <dsp:spPr>
        <a:xfrm>
          <a:off x="0" y="3331699"/>
          <a:ext cx="6444506" cy="2434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mj-lt"/>
            <a:buNone/>
          </a:pPr>
          <a:r>
            <a:rPr lang="en-GB" sz="2000" kern="1200" dirty="0"/>
            <a:t>The FPP met the requirements of the Third Schedule and included the minimum content under the Fiscal Responsibility Statement, Macroeconomic Framework and Fiscal Management Strategy. </a:t>
          </a:r>
        </a:p>
        <a:p>
          <a:pPr marL="0" lvl="0" indent="0" algn="l" defTabSz="889000">
            <a:lnSpc>
              <a:spcPct val="90000"/>
            </a:lnSpc>
            <a:spcBef>
              <a:spcPct val="0"/>
            </a:spcBef>
            <a:spcAft>
              <a:spcPct val="35000"/>
            </a:spcAft>
            <a:buFont typeface="+mj-lt"/>
            <a:buNone/>
          </a:pPr>
          <a:r>
            <a:rPr lang="en-GB" sz="2000" kern="1200" dirty="0"/>
            <a:t>In addition, the FPP included the Fiscal Risk Statement (FRS) as required by the enhanced fiscal rules.</a:t>
          </a:r>
          <a:endParaRPr lang="en-JM" sz="2000" kern="1200" dirty="0">
            <a:solidFill>
              <a:prstClr val="black">
                <a:hueOff val="0"/>
                <a:satOff val="0"/>
                <a:lumOff val="0"/>
                <a:alphaOff val="0"/>
              </a:prstClr>
            </a:solidFill>
            <a:latin typeface="Calibri" panose="020F0502020204030204"/>
            <a:ea typeface="+mn-ea"/>
            <a:cs typeface="+mn-cs"/>
          </a:endParaRPr>
        </a:p>
      </dsp:txBody>
      <dsp:txXfrm>
        <a:off x="0" y="3331699"/>
        <a:ext cx="6444506" cy="2434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14326-2C2F-48FC-84EE-C7C6289C2F18}">
      <dsp:nvSpPr>
        <dsp:cNvPr id="0" name=""/>
        <dsp:cNvSpPr/>
      </dsp:nvSpPr>
      <dsp:spPr>
        <a:xfrm rot="16200000">
          <a:off x="-585243" y="587738"/>
          <a:ext cx="3624015" cy="2448537"/>
        </a:xfrm>
        <a:prstGeom prst="flowChartManualOperation">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0" tIns="0" rIns="121134" bIns="0" numCol="1" spcCol="1270" anchor="ctr" anchorCtr="0">
          <a:noAutofit/>
        </a:bodyPr>
        <a:lstStyle/>
        <a:p>
          <a:pPr marL="0" lvl="0" indent="0" algn="ctr" defTabSz="844550">
            <a:lnSpc>
              <a:spcPct val="90000"/>
            </a:lnSpc>
            <a:spcBef>
              <a:spcPct val="0"/>
            </a:spcBef>
            <a:spcAft>
              <a:spcPct val="35000"/>
            </a:spcAft>
            <a:buFont typeface="+mj-lt"/>
            <a:buNone/>
          </a:pPr>
          <a:r>
            <a:rPr lang="en-US" sz="1900" kern="1200" dirty="0"/>
            <a:t>The Conventions &amp; assumptions underlying preparation of the FPP comply with principles of prudent fiscal management.</a:t>
          </a:r>
          <a:endParaRPr lang="en-JM" sz="1900" kern="1200" dirty="0"/>
        </a:p>
      </dsp:txBody>
      <dsp:txXfrm rot="5400000">
        <a:off x="2496" y="724802"/>
        <a:ext cx="2448537" cy="2174409"/>
      </dsp:txXfrm>
    </dsp:sp>
    <dsp:sp modelId="{4D9F449E-2D5E-486B-A252-53A3485CED97}">
      <dsp:nvSpPr>
        <dsp:cNvPr id="0" name=""/>
        <dsp:cNvSpPr/>
      </dsp:nvSpPr>
      <dsp:spPr>
        <a:xfrm rot="16200000">
          <a:off x="2046934" y="587738"/>
          <a:ext cx="3624015" cy="2448537"/>
        </a:xfrm>
        <a:prstGeom prst="flowChartManualOperation">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0" tIns="0" rIns="121134" bIns="0" numCol="1" spcCol="1270" anchor="ctr" anchorCtr="0">
          <a:noAutofit/>
        </a:bodyPr>
        <a:lstStyle/>
        <a:p>
          <a:pPr marL="0" lvl="0" indent="0" algn="ctr" defTabSz="844550">
            <a:lnSpc>
              <a:spcPct val="90000"/>
            </a:lnSpc>
            <a:spcBef>
              <a:spcPct val="0"/>
            </a:spcBef>
            <a:spcAft>
              <a:spcPct val="35000"/>
            </a:spcAft>
            <a:buNone/>
          </a:pPr>
          <a:r>
            <a:rPr lang="en-US" sz="1900" kern="1200" dirty="0"/>
            <a:t>Reasons given for deviations from the Budget are reasonable, having regard to the circumstances.</a:t>
          </a:r>
          <a:endParaRPr lang="en-JM" sz="1900" kern="1200" dirty="0"/>
        </a:p>
      </dsp:txBody>
      <dsp:txXfrm rot="5400000">
        <a:off x="2634673" y="724802"/>
        <a:ext cx="2448537" cy="2174409"/>
      </dsp:txXfrm>
    </dsp:sp>
    <dsp:sp modelId="{723FACC7-846E-458B-B027-A3E43A6999B0}">
      <dsp:nvSpPr>
        <dsp:cNvPr id="0" name=""/>
        <dsp:cNvSpPr/>
      </dsp:nvSpPr>
      <dsp:spPr>
        <a:xfrm rot="16200000">
          <a:off x="4679112" y="587738"/>
          <a:ext cx="3624015" cy="2448537"/>
        </a:xfrm>
        <a:prstGeom prst="flowChartManualOperation">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0" tIns="0" rIns="121134" bIns="0" numCol="1" spcCol="1270" anchor="ctr" anchorCtr="0">
          <a:noAutofit/>
        </a:bodyPr>
        <a:lstStyle/>
        <a:p>
          <a:pPr marL="0" lvl="0" indent="0" algn="ctr" defTabSz="844550">
            <a:lnSpc>
              <a:spcPct val="90000"/>
            </a:lnSpc>
            <a:spcBef>
              <a:spcPct val="0"/>
            </a:spcBef>
            <a:spcAft>
              <a:spcPct val="35000"/>
            </a:spcAft>
            <a:buNone/>
          </a:pPr>
          <a:r>
            <a:rPr lang="en-US" sz="1900" kern="1200" dirty="0"/>
            <a:t>There are public bodies that do not form part of the specified public sector that were part thereof in the preceding  fiscal year.</a:t>
          </a:r>
          <a:endParaRPr lang="en-JM" sz="1900" kern="1200" dirty="0"/>
        </a:p>
      </dsp:txBody>
      <dsp:txXfrm rot="5400000">
        <a:off x="5266851" y="724802"/>
        <a:ext cx="2448537" cy="2174409"/>
      </dsp:txXfrm>
    </dsp:sp>
    <dsp:sp modelId="{6A1E0775-E649-474D-BEF1-8F05168F8D30}">
      <dsp:nvSpPr>
        <dsp:cNvPr id="0" name=""/>
        <dsp:cNvSpPr/>
      </dsp:nvSpPr>
      <dsp:spPr>
        <a:xfrm rot="16200000">
          <a:off x="7311290" y="587738"/>
          <a:ext cx="3624015" cy="2448537"/>
        </a:xfrm>
        <a:prstGeom prst="flowChartManualOperation">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0" tIns="0" rIns="121134" bIns="0" numCol="1" spcCol="1270" anchor="ctr" anchorCtr="0">
          <a:noAutofit/>
        </a:bodyPr>
        <a:lstStyle/>
        <a:p>
          <a:pPr marL="0" lvl="0" indent="0" algn="ctr" defTabSz="844550">
            <a:lnSpc>
              <a:spcPct val="90000"/>
            </a:lnSpc>
            <a:spcBef>
              <a:spcPct val="0"/>
            </a:spcBef>
            <a:spcAft>
              <a:spcPct val="35000"/>
            </a:spcAft>
            <a:buNone/>
          </a:pPr>
          <a:r>
            <a:rPr lang="en-US" sz="1900" kern="1200" dirty="0"/>
            <a:t>A public private partnership involves only minimal contingent liabilities.</a:t>
          </a:r>
          <a:endParaRPr lang="en-JM" sz="1900" kern="1200" dirty="0"/>
        </a:p>
      </dsp:txBody>
      <dsp:txXfrm rot="5400000">
        <a:off x="7899029" y="724802"/>
        <a:ext cx="2448537" cy="2174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8AA76-CE7D-4A67-A034-70070AA0F505}">
      <dsp:nvSpPr>
        <dsp:cNvPr id="0" name=""/>
        <dsp:cNvSpPr/>
      </dsp:nvSpPr>
      <dsp:spPr>
        <a:xfrm>
          <a:off x="0" y="2362"/>
          <a:ext cx="109489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54C16-5E2B-456F-9D80-3296633B0E92}">
      <dsp:nvSpPr>
        <dsp:cNvPr id="0" name=""/>
        <dsp:cNvSpPr/>
      </dsp:nvSpPr>
      <dsp:spPr>
        <a:xfrm>
          <a:off x="0" y="2362"/>
          <a:ext cx="1901094" cy="4832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endParaRPr lang="en-JM" sz="3600" kern="1200" dirty="0">
            <a:solidFill>
              <a:srgbClr val="00B050"/>
            </a:solidFill>
          </a:endParaRPr>
        </a:p>
      </dsp:txBody>
      <dsp:txXfrm>
        <a:off x="0" y="2362"/>
        <a:ext cx="1901094" cy="4832965"/>
      </dsp:txXfrm>
    </dsp:sp>
    <dsp:sp modelId="{C8653851-A8E1-4787-A90D-5B6CEF448FD8}">
      <dsp:nvSpPr>
        <dsp:cNvPr id="0" name=""/>
        <dsp:cNvSpPr/>
      </dsp:nvSpPr>
      <dsp:spPr>
        <a:xfrm>
          <a:off x="1964880" y="486818"/>
          <a:ext cx="8901849" cy="1365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GB" sz="2800" kern="1200" dirty="0"/>
            <a:t>The principles of prudent fiscal management require the budget to be informed by reasonable revenue projections, underpinned by realistic macroeconomic assumptions, and that related risks and risk-mitigating measures are identified</a:t>
          </a:r>
          <a:endParaRPr lang="en-JM" sz="2800" kern="1200" dirty="0"/>
        </a:p>
      </dsp:txBody>
      <dsp:txXfrm>
        <a:off x="1964880" y="486818"/>
        <a:ext cx="8901849" cy="1365264"/>
      </dsp:txXfrm>
    </dsp:sp>
    <dsp:sp modelId="{0F87FDBF-376A-4FC2-BDF5-BF63C692205C}">
      <dsp:nvSpPr>
        <dsp:cNvPr id="0" name=""/>
        <dsp:cNvSpPr/>
      </dsp:nvSpPr>
      <dsp:spPr>
        <a:xfrm>
          <a:off x="1901094" y="1609274"/>
          <a:ext cx="76043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946E61-2707-4724-93C2-00592D95DAC1}">
      <dsp:nvSpPr>
        <dsp:cNvPr id="0" name=""/>
        <dsp:cNvSpPr/>
      </dsp:nvSpPr>
      <dsp:spPr>
        <a:xfrm>
          <a:off x="1867354" y="2748598"/>
          <a:ext cx="8801339" cy="164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GB" sz="2800" kern="1200" dirty="0"/>
            <a:t>The risks identified were related to economic growth, inflation, interest rates, exchange rates and commodity price changes, the operations of public bodies and public private partnerships and climate change.</a:t>
          </a:r>
          <a:endParaRPr lang="en-US" sz="2800" kern="1200" dirty="0"/>
        </a:p>
        <a:p>
          <a:pPr marL="0" lvl="0" indent="0" algn="l" defTabSz="1244600">
            <a:lnSpc>
              <a:spcPct val="90000"/>
            </a:lnSpc>
            <a:spcBef>
              <a:spcPct val="0"/>
            </a:spcBef>
            <a:spcAft>
              <a:spcPct val="35000"/>
            </a:spcAft>
            <a:buNone/>
          </a:pPr>
          <a:endParaRPr lang="en-US" sz="2000" kern="1200" dirty="0"/>
        </a:p>
        <a:p>
          <a:pPr marL="0" lvl="0" indent="0" algn="l" defTabSz="1244600">
            <a:lnSpc>
              <a:spcPct val="90000"/>
            </a:lnSpc>
            <a:spcBef>
              <a:spcPct val="0"/>
            </a:spcBef>
            <a:spcAft>
              <a:spcPct val="35000"/>
            </a:spcAft>
            <a:buNone/>
          </a:pPr>
          <a:endParaRPr lang="en-US" sz="2000" kern="1200" dirty="0"/>
        </a:p>
        <a:p>
          <a:pPr marL="0" lvl="0" indent="0" algn="l" defTabSz="1244600">
            <a:lnSpc>
              <a:spcPct val="90000"/>
            </a:lnSpc>
            <a:spcBef>
              <a:spcPct val="0"/>
            </a:spcBef>
            <a:spcAft>
              <a:spcPct val="35000"/>
            </a:spcAft>
            <a:buNone/>
          </a:pPr>
          <a:endParaRPr lang="en-GB" sz="2000" kern="1200" dirty="0"/>
        </a:p>
        <a:p>
          <a:pPr marL="0" lvl="0" indent="0" algn="l" defTabSz="1244600">
            <a:lnSpc>
              <a:spcPct val="90000"/>
            </a:lnSpc>
            <a:spcBef>
              <a:spcPct val="0"/>
            </a:spcBef>
            <a:spcAft>
              <a:spcPct val="35000"/>
            </a:spcAft>
            <a:buNone/>
          </a:pPr>
          <a:endParaRPr lang="en-JM" sz="1200" kern="1200" dirty="0"/>
        </a:p>
      </dsp:txBody>
      <dsp:txXfrm>
        <a:off x="1867354" y="2748598"/>
        <a:ext cx="8801339" cy="1646253"/>
      </dsp:txXfrm>
    </dsp:sp>
    <dsp:sp modelId="{5D5C337A-C6AC-4C2E-823E-97436CDBC2B1}">
      <dsp:nvSpPr>
        <dsp:cNvPr id="0" name=""/>
        <dsp:cNvSpPr/>
      </dsp:nvSpPr>
      <dsp:spPr>
        <a:xfrm>
          <a:off x="1901094" y="3497176"/>
          <a:ext cx="76043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8AA76-CE7D-4A67-A034-70070AA0F505}">
      <dsp:nvSpPr>
        <dsp:cNvPr id="0" name=""/>
        <dsp:cNvSpPr/>
      </dsp:nvSpPr>
      <dsp:spPr>
        <a:xfrm>
          <a:off x="0" y="2205"/>
          <a:ext cx="112721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54C16-5E2B-456F-9D80-3296633B0E92}">
      <dsp:nvSpPr>
        <dsp:cNvPr id="0" name=""/>
        <dsp:cNvSpPr/>
      </dsp:nvSpPr>
      <dsp:spPr>
        <a:xfrm>
          <a:off x="0" y="2205"/>
          <a:ext cx="1481674" cy="4511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endParaRPr lang="en-JM" sz="3600" kern="1200" dirty="0">
            <a:solidFill>
              <a:srgbClr val="00B050"/>
            </a:solidFill>
          </a:endParaRPr>
        </a:p>
      </dsp:txBody>
      <dsp:txXfrm>
        <a:off x="0" y="2205"/>
        <a:ext cx="1481674" cy="4511833"/>
      </dsp:txXfrm>
    </dsp:sp>
    <dsp:sp modelId="{C8653851-A8E1-4787-A90D-5B6CEF448FD8}">
      <dsp:nvSpPr>
        <dsp:cNvPr id="0" name=""/>
        <dsp:cNvSpPr/>
      </dsp:nvSpPr>
      <dsp:spPr>
        <a:xfrm>
          <a:off x="1531387" y="146630"/>
          <a:ext cx="9670891" cy="1879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tabLst/>
          </a:pPr>
          <a:r>
            <a:rPr lang="en-GB" sz="2200" kern="1200" dirty="0"/>
            <a:t>Regarding Public bodies, a build-up of domestic arrears was highlighted as a major fiscal risk, requiring continued monitoring within the established ceiling of $6,400.0 million. As at August 2024, total domestic arrears of public bodies amounted to $7.5bn, exceeding the ceiling by $1.1bn, mainly attributable to CAP and NWC, together accounting for 96.4% of the $7.5bn in arrears.</a:t>
          </a:r>
        </a:p>
        <a:p>
          <a:pPr marL="0" lvl="0" indent="0" algn="just" defTabSz="977900">
            <a:lnSpc>
              <a:spcPct val="90000"/>
            </a:lnSpc>
            <a:spcBef>
              <a:spcPct val="0"/>
            </a:spcBef>
            <a:spcAft>
              <a:spcPct val="35000"/>
            </a:spcAft>
            <a:buNone/>
            <a:tabLst/>
          </a:pPr>
          <a:endParaRPr lang="en-JM" sz="2200" kern="1200" dirty="0"/>
        </a:p>
        <a:p>
          <a:pPr marL="0" lvl="0" indent="0" algn="just" defTabSz="977900">
            <a:lnSpc>
              <a:spcPct val="90000"/>
            </a:lnSpc>
            <a:spcBef>
              <a:spcPct val="0"/>
            </a:spcBef>
            <a:spcAft>
              <a:spcPct val="35000"/>
            </a:spcAft>
            <a:buNone/>
          </a:pPr>
          <a:r>
            <a:rPr lang="en-GB" sz="2200" kern="1200" dirty="0"/>
            <a:t>The FPP Interim indicated an increase of $33.2bn in Non-tax Revenue relative to the approved budget, was due to a securitization transaction; however, the FPP Interim report did not elaborate on the nature of the transaction and did not provide an assessment of risk.  </a:t>
          </a:r>
        </a:p>
      </dsp:txBody>
      <dsp:txXfrm>
        <a:off x="1531387" y="146630"/>
        <a:ext cx="9670891" cy="1879655"/>
      </dsp:txXfrm>
    </dsp:sp>
    <dsp:sp modelId="{0F87FDBF-376A-4FC2-BDF5-BF63C692205C}">
      <dsp:nvSpPr>
        <dsp:cNvPr id="0" name=""/>
        <dsp:cNvSpPr/>
      </dsp:nvSpPr>
      <dsp:spPr>
        <a:xfrm>
          <a:off x="1481674" y="1953900"/>
          <a:ext cx="59266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946E61-2707-4724-93C2-00592D95DAC1}">
      <dsp:nvSpPr>
        <dsp:cNvPr id="0" name=""/>
        <dsp:cNvSpPr/>
      </dsp:nvSpPr>
      <dsp:spPr>
        <a:xfrm>
          <a:off x="1568316" y="2023562"/>
          <a:ext cx="6709543" cy="994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GB" sz="2200" kern="1200" dirty="0"/>
        </a:p>
        <a:p>
          <a:pPr marL="0" lvl="0" indent="0" algn="l" defTabSz="977900">
            <a:lnSpc>
              <a:spcPct val="90000"/>
            </a:lnSpc>
            <a:spcBef>
              <a:spcPct val="0"/>
            </a:spcBef>
            <a:spcAft>
              <a:spcPct val="35000"/>
            </a:spcAft>
            <a:buNone/>
          </a:pPr>
          <a:endParaRPr lang="en-US" sz="2000" kern="1200" dirty="0"/>
        </a:p>
        <a:p>
          <a:pPr marL="0" lvl="0" indent="0" algn="l" defTabSz="977900">
            <a:lnSpc>
              <a:spcPct val="90000"/>
            </a:lnSpc>
            <a:spcBef>
              <a:spcPct val="0"/>
            </a:spcBef>
            <a:spcAft>
              <a:spcPct val="35000"/>
            </a:spcAft>
            <a:buNone/>
          </a:pPr>
          <a:endParaRPr lang="en-US" sz="2000" kern="1200" dirty="0"/>
        </a:p>
        <a:p>
          <a:pPr marL="0" lvl="0" indent="0" algn="l" defTabSz="977900">
            <a:lnSpc>
              <a:spcPct val="90000"/>
            </a:lnSpc>
            <a:spcBef>
              <a:spcPct val="0"/>
            </a:spcBef>
            <a:spcAft>
              <a:spcPct val="35000"/>
            </a:spcAft>
            <a:buNone/>
          </a:pPr>
          <a:endParaRPr lang="en-US" sz="2000" kern="1200" dirty="0"/>
        </a:p>
        <a:p>
          <a:pPr marL="0" lvl="0" indent="0" algn="l" defTabSz="977900">
            <a:lnSpc>
              <a:spcPct val="90000"/>
            </a:lnSpc>
            <a:spcBef>
              <a:spcPct val="0"/>
            </a:spcBef>
            <a:spcAft>
              <a:spcPct val="35000"/>
            </a:spcAft>
            <a:buNone/>
          </a:pPr>
          <a:endParaRPr lang="en-GB" sz="2000" kern="1200" dirty="0"/>
        </a:p>
        <a:p>
          <a:pPr marL="0" lvl="0" indent="0" algn="l" defTabSz="977900">
            <a:lnSpc>
              <a:spcPct val="90000"/>
            </a:lnSpc>
            <a:spcBef>
              <a:spcPct val="0"/>
            </a:spcBef>
            <a:spcAft>
              <a:spcPct val="35000"/>
            </a:spcAft>
            <a:buNone/>
          </a:pPr>
          <a:endParaRPr lang="en-JM" sz="1200" kern="1200" dirty="0"/>
        </a:p>
      </dsp:txBody>
      <dsp:txXfrm>
        <a:off x="1568316" y="2023562"/>
        <a:ext cx="6709543" cy="994246"/>
      </dsp:txXfrm>
    </dsp:sp>
    <dsp:sp modelId="{5D5C337A-C6AC-4C2E-823E-97436CDBC2B1}">
      <dsp:nvSpPr>
        <dsp:cNvPr id="0" name=""/>
        <dsp:cNvSpPr/>
      </dsp:nvSpPr>
      <dsp:spPr>
        <a:xfrm>
          <a:off x="1481674" y="3020186"/>
          <a:ext cx="59266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899DB-B020-4793-895A-662AF6ABF20E}">
      <dsp:nvSpPr>
        <dsp:cNvPr id="0" name=""/>
        <dsp:cNvSpPr/>
      </dsp:nvSpPr>
      <dsp:spPr>
        <a:xfrm>
          <a:off x="1536505" y="3144972"/>
          <a:ext cx="6962579" cy="1346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GB" sz="2200" kern="1200" dirty="0">
            <a:solidFill>
              <a:prstClr val="black">
                <a:hueOff val="0"/>
                <a:satOff val="0"/>
                <a:lumOff val="0"/>
                <a:alphaOff val="0"/>
              </a:prstClr>
            </a:solidFill>
            <a:latin typeface="Calibri" panose="020F0502020204030204"/>
            <a:ea typeface="+mn-ea"/>
            <a:cs typeface="+mn-cs"/>
          </a:endParaRPr>
        </a:p>
      </dsp:txBody>
      <dsp:txXfrm>
        <a:off x="1536505" y="3144972"/>
        <a:ext cx="6962579" cy="1346548"/>
      </dsp:txXfrm>
    </dsp:sp>
    <dsp:sp modelId="{8E54D34D-6925-49E4-9F89-DA5A46A52FE8}">
      <dsp:nvSpPr>
        <dsp:cNvPr id="0" name=""/>
        <dsp:cNvSpPr/>
      </dsp:nvSpPr>
      <dsp:spPr>
        <a:xfrm>
          <a:off x="1481674" y="4438774"/>
          <a:ext cx="59266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8AA76-CE7D-4A67-A034-70070AA0F505}">
      <dsp:nvSpPr>
        <dsp:cNvPr id="0" name=""/>
        <dsp:cNvSpPr/>
      </dsp:nvSpPr>
      <dsp:spPr>
        <a:xfrm>
          <a:off x="0" y="2149"/>
          <a:ext cx="108038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54C16-5E2B-456F-9D80-3296633B0E92}">
      <dsp:nvSpPr>
        <dsp:cNvPr id="0" name=""/>
        <dsp:cNvSpPr/>
      </dsp:nvSpPr>
      <dsp:spPr>
        <a:xfrm>
          <a:off x="0" y="2149"/>
          <a:ext cx="1508737" cy="439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endParaRPr lang="en-JM" sz="3600" kern="1200" dirty="0">
            <a:solidFill>
              <a:srgbClr val="00B050"/>
            </a:solidFill>
          </a:endParaRPr>
        </a:p>
      </dsp:txBody>
      <dsp:txXfrm>
        <a:off x="0" y="2149"/>
        <a:ext cx="1508737" cy="4397360"/>
      </dsp:txXfrm>
    </dsp:sp>
    <dsp:sp modelId="{18946E61-2707-4724-93C2-00592D95DAC1}">
      <dsp:nvSpPr>
        <dsp:cNvPr id="0" name=""/>
        <dsp:cNvSpPr/>
      </dsp:nvSpPr>
      <dsp:spPr>
        <a:xfrm>
          <a:off x="1596606" y="86613"/>
          <a:ext cx="9174162" cy="2206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GB" sz="2800" kern="1200" dirty="0"/>
            <a:t>Responding to </a:t>
          </a:r>
          <a:r>
            <a:rPr lang="en-GB" sz="2800" kern="1200" dirty="0" err="1"/>
            <a:t>AuGD’s</a:t>
          </a:r>
          <a:r>
            <a:rPr lang="en-GB" sz="2800" kern="1200" dirty="0"/>
            <a:t> query regarding its own risk assessment, the Ministry indicated that given that it is not the GOJ’s bond, there is no recourse to the GOJ. Investors needed to conduct their own credit and risk assessments.” </a:t>
          </a:r>
        </a:p>
        <a:p>
          <a:pPr marL="0" lvl="0" indent="0" algn="l" defTabSz="1244600">
            <a:lnSpc>
              <a:spcPct val="90000"/>
            </a:lnSpc>
            <a:spcBef>
              <a:spcPct val="0"/>
            </a:spcBef>
            <a:spcAft>
              <a:spcPct val="35000"/>
            </a:spcAft>
            <a:buNone/>
          </a:pPr>
          <a:endParaRPr lang="en-GB" sz="1400" kern="1200" dirty="0"/>
        </a:p>
        <a:p>
          <a:pPr marL="0" lvl="0" indent="0" algn="l" defTabSz="1244600">
            <a:lnSpc>
              <a:spcPct val="90000"/>
            </a:lnSpc>
            <a:spcBef>
              <a:spcPct val="0"/>
            </a:spcBef>
            <a:spcAft>
              <a:spcPct val="35000"/>
            </a:spcAft>
            <a:buNone/>
          </a:pPr>
          <a:endParaRPr lang="en-JM" sz="1400" kern="1200" dirty="0"/>
        </a:p>
      </dsp:txBody>
      <dsp:txXfrm>
        <a:off x="1596606" y="86613"/>
        <a:ext cx="9174162" cy="2206874"/>
      </dsp:txXfrm>
    </dsp:sp>
    <dsp:sp modelId="{5D5C337A-C6AC-4C2E-823E-97436CDBC2B1}">
      <dsp:nvSpPr>
        <dsp:cNvPr id="0" name=""/>
        <dsp:cNvSpPr/>
      </dsp:nvSpPr>
      <dsp:spPr>
        <a:xfrm>
          <a:off x="1508737" y="2411284"/>
          <a:ext cx="60349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899DB-B020-4793-895A-662AF6ABF20E}">
      <dsp:nvSpPr>
        <dsp:cNvPr id="0" name=""/>
        <dsp:cNvSpPr/>
      </dsp:nvSpPr>
      <dsp:spPr>
        <a:xfrm>
          <a:off x="1621892" y="2496356"/>
          <a:ext cx="9126551" cy="1581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GB" sz="2800" kern="1200" dirty="0"/>
            <a:t>The First Supplementary Estimates for FY2024/25 includes a securitization contingency of $2.4 billion; however, in the absence of a risk assessment, I am not able to determine the adequacy of the contingency provision. </a:t>
          </a:r>
          <a:endParaRPr lang="en-GB" sz="2800" kern="1200" dirty="0">
            <a:solidFill>
              <a:prstClr val="black">
                <a:hueOff val="0"/>
                <a:satOff val="0"/>
                <a:lumOff val="0"/>
                <a:alphaOff val="0"/>
              </a:prstClr>
            </a:solidFill>
            <a:latin typeface="Calibri" panose="020F0502020204030204"/>
            <a:ea typeface="+mn-ea"/>
            <a:cs typeface="+mn-cs"/>
          </a:endParaRPr>
        </a:p>
      </dsp:txBody>
      <dsp:txXfrm>
        <a:off x="1621892" y="2496356"/>
        <a:ext cx="9126551" cy="1581805"/>
      </dsp:txXfrm>
    </dsp:sp>
    <dsp:sp modelId="{8E54D34D-6925-49E4-9F89-DA5A46A52FE8}">
      <dsp:nvSpPr>
        <dsp:cNvPr id="0" name=""/>
        <dsp:cNvSpPr/>
      </dsp:nvSpPr>
      <dsp:spPr>
        <a:xfrm>
          <a:off x="1508737" y="4195351"/>
          <a:ext cx="60349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8AA76-CE7D-4A67-A034-70070AA0F505}">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54C16-5E2B-456F-9D80-3296633B0E92}">
      <dsp:nvSpPr>
        <dsp:cNvPr id="0" name=""/>
        <dsp:cNvSpPr/>
      </dsp:nvSpPr>
      <dsp:spPr>
        <a:xfrm>
          <a:off x="0" y="0"/>
          <a:ext cx="1881306" cy="5360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endParaRPr lang="en-JM" sz="3600" kern="1200" dirty="0">
            <a:solidFill>
              <a:srgbClr val="00B050"/>
            </a:solidFill>
          </a:endParaRPr>
        </a:p>
      </dsp:txBody>
      <dsp:txXfrm>
        <a:off x="0" y="0"/>
        <a:ext cx="1881306" cy="5360254"/>
      </dsp:txXfrm>
    </dsp:sp>
    <dsp:sp modelId="{C8653851-A8E1-4787-A90D-5B6CEF448FD8}">
      <dsp:nvSpPr>
        <dsp:cNvPr id="0" name=""/>
        <dsp:cNvSpPr/>
      </dsp:nvSpPr>
      <dsp:spPr>
        <a:xfrm>
          <a:off x="1790764" y="551596"/>
          <a:ext cx="8483034" cy="2548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Font typeface="+mj-lt"/>
            <a:buNone/>
          </a:pPr>
          <a:r>
            <a:rPr lang="en-GB" sz="2800" kern="1200" dirty="0"/>
            <a:t>Given the materiality and effects of the securitization transaction on the Fiscal Policy Paper, in the absence of a risk assessment, </a:t>
          </a:r>
          <a:r>
            <a:rPr lang="en-US" sz="2800" kern="1200" dirty="0"/>
            <a:t>I cannot confirm that the FPP FY2024/25 Interim Report conforms with the principles of prudent fiscal management</a:t>
          </a:r>
          <a:r>
            <a:rPr lang="en-GB" sz="2800" kern="1200" dirty="0"/>
            <a:t>. </a:t>
          </a:r>
          <a:endParaRPr lang="en-JM" sz="2800" kern="1200" dirty="0"/>
        </a:p>
      </dsp:txBody>
      <dsp:txXfrm>
        <a:off x="1790764" y="551596"/>
        <a:ext cx="8483034" cy="2548009"/>
      </dsp:txXfrm>
    </dsp:sp>
    <dsp:sp modelId="{0F87FDBF-376A-4FC2-BDF5-BF63C692205C}">
      <dsp:nvSpPr>
        <dsp:cNvPr id="0" name=""/>
        <dsp:cNvSpPr/>
      </dsp:nvSpPr>
      <dsp:spPr>
        <a:xfrm>
          <a:off x="1881306" y="2628360"/>
          <a:ext cx="75252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946E61-2707-4724-93C2-00592D95DAC1}">
      <dsp:nvSpPr>
        <dsp:cNvPr id="0" name=""/>
        <dsp:cNvSpPr/>
      </dsp:nvSpPr>
      <dsp:spPr>
        <a:xfrm>
          <a:off x="2001507" y="2863083"/>
          <a:ext cx="8063246" cy="87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GB" sz="1200" kern="1200" dirty="0"/>
        </a:p>
        <a:p>
          <a:pPr marL="0" lvl="0" indent="0" algn="l" defTabSz="533400">
            <a:lnSpc>
              <a:spcPct val="90000"/>
            </a:lnSpc>
            <a:spcBef>
              <a:spcPct val="0"/>
            </a:spcBef>
            <a:spcAft>
              <a:spcPct val="35000"/>
            </a:spcAft>
            <a:buNone/>
          </a:pPr>
          <a:endParaRPr lang="en-JM" sz="1200" kern="1200" dirty="0"/>
        </a:p>
      </dsp:txBody>
      <dsp:txXfrm>
        <a:off x="2001507" y="2863083"/>
        <a:ext cx="8063246" cy="876714"/>
      </dsp:txXfrm>
    </dsp:sp>
    <dsp:sp modelId="{5D5C337A-C6AC-4C2E-823E-97436CDBC2B1}">
      <dsp:nvSpPr>
        <dsp:cNvPr id="0" name=""/>
        <dsp:cNvSpPr/>
      </dsp:nvSpPr>
      <dsp:spPr>
        <a:xfrm>
          <a:off x="1881306" y="3585426"/>
          <a:ext cx="75252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899DB-B020-4793-895A-662AF6ABF20E}">
      <dsp:nvSpPr>
        <dsp:cNvPr id="0" name=""/>
        <dsp:cNvSpPr/>
      </dsp:nvSpPr>
      <dsp:spPr>
        <a:xfrm>
          <a:off x="2022404" y="3753224"/>
          <a:ext cx="7858041" cy="1607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GB" sz="2200" kern="1200" dirty="0">
            <a:solidFill>
              <a:prstClr val="black">
                <a:hueOff val="0"/>
                <a:satOff val="0"/>
                <a:lumOff val="0"/>
                <a:alphaOff val="0"/>
              </a:prstClr>
            </a:solidFill>
            <a:latin typeface="Calibri" panose="020F0502020204030204"/>
            <a:ea typeface="+mn-ea"/>
            <a:cs typeface="+mn-cs"/>
          </a:endParaRPr>
        </a:p>
      </dsp:txBody>
      <dsp:txXfrm>
        <a:off x="2022404" y="3753224"/>
        <a:ext cx="7858041" cy="1607029"/>
      </dsp:txXfrm>
    </dsp:sp>
    <dsp:sp modelId="{8E54D34D-6925-49E4-9F89-DA5A46A52FE8}">
      <dsp:nvSpPr>
        <dsp:cNvPr id="0" name=""/>
        <dsp:cNvSpPr/>
      </dsp:nvSpPr>
      <dsp:spPr>
        <a:xfrm>
          <a:off x="1881306" y="5272807"/>
          <a:ext cx="75252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5ED42-96BA-4FCF-ACE0-AAD97E5EF787}">
      <dsp:nvSpPr>
        <dsp:cNvPr id="0" name=""/>
        <dsp:cNvSpPr/>
      </dsp:nvSpPr>
      <dsp:spPr>
        <a:xfrm>
          <a:off x="970194" y="743059"/>
          <a:ext cx="1642051" cy="116726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5C75EA-B5CA-4E5F-BF3B-377C6B5056AB}">
      <dsp:nvSpPr>
        <dsp:cNvPr id="0" name=""/>
        <dsp:cNvSpPr/>
      </dsp:nvSpPr>
      <dsp:spPr>
        <a:xfrm>
          <a:off x="1220283" y="755752"/>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611264-ABCD-48EA-870C-F1055BD109F4}">
      <dsp:nvSpPr>
        <dsp:cNvPr id="0" name=""/>
        <dsp:cNvSpPr/>
      </dsp:nvSpPr>
      <dsp:spPr>
        <a:xfrm>
          <a:off x="24690" y="2420963"/>
          <a:ext cx="3533059" cy="231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cap="none" dirty="0"/>
            <a:t>Non-tax revenue was 28.4% above budget, given higher than anticipated inflows from de-earmarked companies, the public sector pension scheme, and miscellaneous revenue.</a:t>
          </a:r>
          <a:endParaRPr lang="en-GB" sz="1800" b="1" kern="1200" cap="none" dirty="0"/>
        </a:p>
      </dsp:txBody>
      <dsp:txXfrm>
        <a:off x="24690" y="2420963"/>
        <a:ext cx="3533059" cy="2311225"/>
      </dsp:txXfrm>
    </dsp:sp>
    <dsp:sp modelId="{134ED092-0460-4DF4-A72D-F5E9223FAFEA}">
      <dsp:nvSpPr>
        <dsp:cNvPr id="0" name=""/>
        <dsp:cNvSpPr/>
      </dsp:nvSpPr>
      <dsp:spPr>
        <a:xfrm>
          <a:off x="5180014" y="845140"/>
          <a:ext cx="1435396" cy="1008428"/>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2E78CC-9BB8-4809-BA97-809C1F7086F0}">
      <dsp:nvSpPr>
        <dsp:cNvPr id="0" name=""/>
        <dsp:cNvSpPr/>
      </dsp:nvSpPr>
      <dsp:spPr>
        <a:xfrm>
          <a:off x="5326775" y="778417"/>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E04C27-CE64-4AA8-8F51-1E54DE6A50BD}">
      <dsp:nvSpPr>
        <dsp:cNvPr id="0" name=""/>
        <dsp:cNvSpPr/>
      </dsp:nvSpPr>
      <dsp:spPr>
        <a:xfrm>
          <a:off x="4128687" y="2394163"/>
          <a:ext cx="3538050" cy="230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cap="none" dirty="0"/>
            <a:t>Tax revenue marginally exceeded budget by 0.9%, primarily reflecting greater than budgeted PAYE (16.1%) and tax on interest (33.9%) receipts.</a:t>
          </a:r>
          <a:endParaRPr lang="en-JM" sz="1800" b="1" kern="1200" cap="none" dirty="0"/>
        </a:p>
      </dsp:txBody>
      <dsp:txXfrm>
        <a:off x="4128687" y="2394163"/>
        <a:ext cx="3538050" cy="2302667"/>
      </dsp:txXfrm>
    </dsp:sp>
    <dsp:sp modelId="{C9606DC0-BAD0-4876-BE7F-047B3F35189A}">
      <dsp:nvSpPr>
        <dsp:cNvPr id="0" name=""/>
        <dsp:cNvSpPr/>
      </dsp:nvSpPr>
      <dsp:spPr>
        <a:xfrm>
          <a:off x="9179900" y="709717"/>
          <a:ext cx="1706447" cy="1085202"/>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9721F-E217-4B7C-B8A2-4B669D5F1ECF}">
      <dsp:nvSpPr>
        <dsp:cNvPr id="0" name=""/>
        <dsp:cNvSpPr/>
      </dsp:nvSpPr>
      <dsp:spPr>
        <a:xfrm>
          <a:off x="9756568" y="478703"/>
          <a:ext cx="613985" cy="9798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A3AFCD-2CB8-4F27-8ADD-3B87B3F2ACC6}">
      <dsp:nvSpPr>
        <dsp:cNvPr id="0" name=""/>
        <dsp:cNvSpPr/>
      </dsp:nvSpPr>
      <dsp:spPr>
        <a:xfrm>
          <a:off x="8237675" y="2639004"/>
          <a:ext cx="3569077" cy="1974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cap="none" dirty="0"/>
            <a:t>Within tax revenue, higher income and profits was dominated by corporate taxes, due to stronger company performance, and higher tax on interest due to stronger growth in local currency deposits. </a:t>
          </a:r>
          <a:endParaRPr lang="en-JM" sz="1800" b="1" kern="1200" cap="none" dirty="0"/>
        </a:p>
      </dsp:txBody>
      <dsp:txXfrm>
        <a:off x="8237675" y="2639004"/>
        <a:ext cx="3569077" cy="19749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5CB91-0F8A-4B3D-9470-9F3DCB3FD425}">
      <dsp:nvSpPr>
        <dsp:cNvPr id="0" name=""/>
        <dsp:cNvSpPr/>
      </dsp:nvSpPr>
      <dsp:spPr>
        <a:xfrm>
          <a:off x="0" y="896644"/>
          <a:ext cx="6594475" cy="3726450"/>
        </a:xfrm>
        <a:prstGeom prst="round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The FAA Act requires the Minister, no later than August 31, in every third year, to provide the Auditor General with a list of public bodies that the Minister wishes the Auditor General to consider for certification. The next request for certification is anticipated for August 2025.</a:t>
          </a:r>
          <a:endParaRPr lang="en-JM" sz="2800" kern="1200" dirty="0"/>
        </a:p>
      </dsp:txBody>
      <dsp:txXfrm>
        <a:off x="181910" y="1078554"/>
        <a:ext cx="6230655" cy="33626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21613-4E4F-4D4B-8A10-0DE7FD451CDE}">
      <dsp:nvSpPr>
        <dsp:cNvPr id="0" name=""/>
        <dsp:cNvSpPr/>
      </dsp:nvSpPr>
      <dsp:spPr>
        <a:xfrm>
          <a:off x="828220" y="0"/>
          <a:ext cx="8773025" cy="550885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B0C3EA-6F19-47B6-9C71-9B49B10ECD79}">
      <dsp:nvSpPr>
        <dsp:cNvPr id="0" name=""/>
        <dsp:cNvSpPr/>
      </dsp:nvSpPr>
      <dsp:spPr>
        <a:xfrm>
          <a:off x="2086" y="358791"/>
          <a:ext cx="3138290" cy="4791269"/>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200" kern="1200" dirty="0"/>
            <a:t>The FAA Act requires the Auditor General to assess whether ‘a public private partnership (PPP) involves only minimal contingent liability accruing to the Government’.</a:t>
          </a:r>
        </a:p>
        <a:p>
          <a:pPr marL="0" lvl="0" indent="0" algn="ctr" defTabSz="889000">
            <a:lnSpc>
              <a:spcPct val="90000"/>
            </a:lnSpc>
            <a:spcBef>
              <a:spcPct val="0"/>
            </a:spcBef>
            <a:spcAft>
              <a:spcPct val="35000"/>
            </a:spcAft>
            <a:buNone/>
          </a:pPr>
          <a:endParaRPr lang="en-JM" sz="2200" kern="1200" dirty="0"/>
        </a:p>
      </dsp:txBody>
      <dsp:txXfrm>
        <a:off x="155285" y="511990"/>
        <a:ext cx="2831892" cy="4484871"/>
      </dsp:txXfrm>
    </dsp:sp>
    <dsp:sp modelId="{6D87CFDF-FF8E-484D-B943-B6E3F95BDF7D}">
      <dsp:nvSpPr>
        <dsp:cNvPr id="0" name=""/>
        <dsp:cNvSpPr/>
      </dsp:nvSpPr>
      <dsp:spPr>
        <a:xfrm>
          <a:off x="3414797" y="224970"/>
          <a:ext cx="6904323" cy="5058911"/>
        </a:xfrm>
        <a:prstGeom prst="roundRect">
          <a:avLst/>
        </a:prstGeom>
        <a:solidFill>
          <a:schemeClr val="tx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171450" lvl="1" indent="0" algn="ctr" defTabSz="800100">
            <a:lnSpc>
              <a:spcPct val="90000"/>
            </a:lnSpc>
            <a:spcBef>
              <a:spcPct val="0"/>
            </a:spcBef>
            <a:spcAft>
              <a:spcPct val="15000"/>
            </a:spcAft>
            <a:buNone/>
          </a:pPr>
          <a:endParaRPr lang="en-US" sz="2000" kern="1200" dirty="0"/>
        </a:p>
        <a:p>
          <a:pPr marL="171450" lvl="1" indent="0" algn="ctr" defTabSz="800100">
            <a:lnSpc>
              <a:spcPct val="90000"/>
            </a:lnSpc>
            <a:spcBef>
              <a:spcPct val="0"/>
            </a:spcBef>
            <a:spcAft>
              <a:spcPct val="15000"/>
            </a:spcAft>
            <a:buNone/>
          </a:pPr>
          <a:r>
            <a:rPr lang="en-US" sz="2200" kern="1200" dirty="0"/>
            <a:t>No new PPP is being pursued currently.</a:t>
          </a:r>
        </a:p>
        <a:p>
          <a:pPr marL="171450" lvl="1" indent="0" algn="ctr" defTabSz="800100">
            <a:lnSpc>
              <a:spcPct val="90000"/>
            </a:lnSpc>
            <a:spcBef>
              <a:spcPct val="0"/>
            </a:spcBef>
            <a:spcAft>
              <a:spcPct val="15000"/>
            </a:spcAft>
            <a:buNone/>
          </a:pPr>
          <a:endParaRPr lang="en-US" sz="2200" kern="1200" dirty="0"/>
        </a:p>
        <a:p>
          <a:pPr marL="171450" lvl="1" indent="0" algn="ctr" defTabSz="800100">
            <a:lnSpc>
              <a:spcPct val="90000"/>
            </a:lnSpc>
            <a:spcBef>
              <a:spcPct val="0"/>
            </a:spcBef>
            <a:spcAft>
              <a:spcPct val="15000"/>
            </a:spcAft>
            <a:buNone/>
          </a:pPr>
          <a:r>
            <a:rPr lang="en-US" sz="2200" kern="1200" dirty="0"/>
            <a:t>Arising from the impact of the COVID pandemic, four of five PPP concessionaires submitted claims to the GOJ under the Force Majeure clause and other sections of their respective PPP agreements.  </a:t>
          </a:r>
        </a:p>
        <a:p>
          <a:pPr marL="171450" lvl="1" indent="0" algn="ctr" defTabSz="800100">
            <a:lnSpc>
              <a:spcPct val="90000"/>
            </a:lnSpc>
            <a:spcBef>
              <a:spcPct val="0"/>
            </a:spcBef>
            <a:spcAft>
              <a:spcPct val="15000"/>
            </a:spcAft>
            <a:buNone/>
          </a:pPr>
          <a:endParaRPr lang="en-US" sz="2200" kern="1200" dirty="0"/>
        </a:p>
        <a:p>
          <a:pPr marL="171450" lvl="1" indent="0" algn="ctr" defTabSz="800100">
            <a:lnSpc>
              <a:spcPct val="90000"/>
            </a:lnSpc>
            <a:spcBef>
              <a:spcPct val="0"/>
            </a:spcBef>
            <a:spcAft>
              <a:spcPct val="15000"/>
            </a:spcAft>
            <a:buNone/>
          </a:pPr>
          <a:r>
            <a:rPr lang="en-US" sz="2200" kern="1200" dirty="0"/>
            <a:t>The FPP FY2024/25 Interim Report highlighted that on June 24, 2024, Cabinet approved an adjustment to the commencement and completion dates for the 300-metre runway extension and the Runway End Safety Area Implementation works at the NMIA from the first quarter of 2024 and to be completed 36 months thereafter.</a:t>
          </a:r>
          <a:endParaRPr lang="en-JM" sz="2200" kern="1200" dirty="0"/>
        </a:p>
      </dsp:txBody>
      <dsp:txXfrm>
        <a:off x="3661753" y="471926"/>
        <a:ext cx="6410411" cy="45649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D6F77-ED2A-400A-B3F8-28715189F3F9}" type="datetimeFigureOut">
              <a:rPr lang="en-JM" smtClean="0"/>
              <a:t>30/10/2024</a:t>
            </a:fld>
            <a:endParaRPr lang="en-J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9DD5D-730E-4A15-8DF1-F487E3AB9DEB}" type="slidenum">
              <a:rPr lang="en-JM" smtClean="0"/>
              <a:t>‹#›</a:t>
            </a:fld>
            <a:endParaRPr lang="en-JM"/>
          </a:p>
        </p:txBody>
      </p:sp>
    </p:spTree>
    <p:extLst>
      <p:ext uri="{BB962C8B-B14F-4D97-AF65-F5344CB8AC3E}">
        <p14:creationId xmlns:p14="http://schemas.microsoft.com/office/powerpoint/2010/main" val="290510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5"/>
          </p:nvPr>
        </p:nvSpPr>
        <p:spPr/>
        <p:txBody>
          <a:bodyPr/>
          <a:lstStyle/>
          <a:p>
            <a:fld id="{C9B9DD5D-730E-4A15-8DF1-F487E3AB9DEB}" type="slidenum">
              <a:rPr lang="en-JM" smtClean="0"/>
              <a:t>4</a:t>
            </a:fld>
            <a:endParaRPr lang="en-JM"/>
          </a:p>
        </p:txBody>
      </p:sp>
    </p:spTree>
    <p:extLst>
      <p:ext uri="{BB962C8B-B14F-4D97-AF65-F5344CB8AC3E}">
        <p14:creationId xmlns:p14="http://schemas.microsoft.com/office/powerpoint/2010/main" val="68567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5"/>
          </p:nvPr>
        </p:nvSpPr>
        <p:spPr/>
        <p:txBody>
          <a:bodyPr/>
          <a:lstStyle/>
          <a:p>
            <a:fld id="{C9B9DD5D-730E-4A15-8DF1-F487E3AB9DEB}" type="slidenum">
              <a:rPr lang="en-JM" smtClean="0"/>
              <a:t>6</a:t>
            </a:fld>
            <a:endParaRPr lang="en-JM"/>
          </a:p>
        </p:txBody>
      </p:sp>
    </p:spTree>
    <p:extLst>
      <p:ext uri="{BB962C8B-B14F-4D97-AF65-F5344CB8AC3E}">
        <p14:creationId xmlns:p14="http://schemas.microsoft.com/office/powerpoint/2010/main" val="653132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5"/>
          </p:nvPr>
        </p:nvSpPr>
        <p:spPr/>
        <p:txBody>
          <a:bodyPr/>
          <a:lstStyle/>
          <a:p>
            <a:fld id="{C9B9DD5D-730E-4A15-8DF1-F487E3AB9DEB}" type="slidenum">
              <a:rPr lang="en-JM" smtClean="0"/>
              <a:t>7</a:t>
            </a:fld>
            <a:endParaRPr lang="en-JM"/>
          </a:p>
        </p:txBody>
      </p:sp>
    </p:spTree>
    <p:extLst>
      <p:ext uri="{BB962C8B-B14F-4D97-AF65-F5344CB8AC3E}">
        <p14:creationId xmlns:p14="http://schemas.microsoft.com/office/powerpoint/2010/main" val="4007269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5"/>
          </p:nvPr>
        </p:nvSpPr>
        <p:spPr/>
        <p:txBody>
          <a:bodyPr/>
          <a:lstStyle/>
          <a:p>
            <a:fld id="{C9B9DD5D-730E-4A15-8DF1-F487E3AB9DEB}" type="slidenum">
              <a:rPr lang="en-JM" smtClean="0"/>
              <a:t>11</a:t>
            </a:fld>
            <a:endParaRPr lang="en-JM"/>
          </a:p>
        </p:txBody>
      </p:sp>
    </p:spTree>
    <p:extLst>
      <p:ext uri="{BB962C8B-B14F-4D97-AF65-F5344CB8AC3E}">
        <p14:creationId xmlns:p14="http://schemas.microsoft.com/office/powerpoint/2010/main" val="1400279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A90CAC7D-BAFE-4006-BDB7-5A80396F4C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6026" y="41728"/>
            <a:ext cx="4234545" cy="1984943"/>
          </a:xfrm>
          <a:prstGeom prst="rect">
            <a:avLst/>
          </a:prstGeom>
        </p:spPr>
      </p:pic>
      <p:cxnSp>
        <p:nvCxnSpPr>
          <p:cNvPr id="5" name="Straight Connector 4">
            <a:extLst>
              <a:ext uri="{FF2B5EF4-FFF2-40B4-BE49-F238E27FC236}">
                <a16:creationId xmlns:a16="http://schemas.microsoft.com/office/drawing/2014/main" id="{5BE58DBC-4EBD-46A6-8B0C-9490AF61E536}"/>
              </a:ext>
            </a:extLst>
          </p:cNvPr>
          <p:cNvCxnSpPr/>
          <p:nvPr/>
        </p:nvCxnSpPr>
        <p:spPr>
          <a:xfrm>
            <a:off x="7666182" y="0"/>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Picture 44" descr="A picture containing shape&#10;&#10;Description automatically generated">
            <a:extLst>
              <a:ext uri="{FF2B5EF4-FFF2-40B4-BE49-F238E27FC236}">
                <a16:creationId xmlns:a16="http://schemas.microsoft.com/office/drawing/2014/main" id="{374BD573-578D-427F-9668-622AE5E7B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3981" y="0"/>
            <a:ext cx="4900108" cy="6858000"/>
          </a:xfrm>
          <a:prstGeom prst="rect">
            <a:avLst/>
          </a:prstGeom>
        </p:spPr>
      </p:pic>
      <p:sp>
        <p:nvSpPr>
          <p:cNvPr id="2" name="Title 1">
            <a:extLst>
              <a:ext uri="{FF2B5EF4-FFF2-40B4-BE49-F238E27FC236}">
                <a16:creationId xmlns:a16="http://schemas.microsoft.com/office/drawing/2014/main" id="{AE6ECC05-F2B6-4B36-BBDE-73794B19D2B0}"/>
              </a:ext>
            </a:extLst>
          </p:cNvPr>
          <p:cNvSpPr>
            <a:spLocks noGrp="1"/>
          </p:cNvSpPr>
          <p:nvPr>
            <p:ph type="ctrTitle"/>
          </p:nvPr>
        </p:nvSpPr>
        <p:spPr>
          <a:xfrm>
            <a:off x="1295400" y="1970425"/>
            <a:ext cx="9144000" cy="2387600"/>
          </a:xfrm>
        </p:spPr>
        <p:txBody>
          <a:bodyPr anchor="b"/>
          <a:lstStyle>
            <a:lvl1pPr algn="ctr">
              <a:defRPr sz="6000"/>
            </a:lvl1pPr>
          </a:lstStyle>
          <a:p>
            <a:r>
              <a:rPr lang="en-US"/>
              <a:t>Click to edit Master title style</a:t>
            </a:r>
            <a:endParaRPr lang="en-JM" dirty="0"/>
          </a:p>
        </p:txBody>
      </p:sp>
      <p:sp>
        <p:nvSpPr>
          <p:cNvPr id="3" name="Subtitle 2">
            <a:extLst>
              <a:ext uri="{FF2B5EF4-FFF2-40B4-BE49-F238E27FC236}">
                <a16:creationId xmlns:a16="http://schemas.microsoft.com/office/drawing/2014/main" id="{6231201F-7158-4FC8-9C9B-41361EA39208}"/>
              </a:ext>
            </a:extLst>
          </p:cNvPr>
          <p:cNvSpPr>
            <a:spLocks noGrp="1"/>
          </p:cNvSpPr>
          <p:nvPr>
            <p:ph type="subTitle" idx="1"/>
          </p:nvPr>
        </p:nvSpPr>
        <p:spPr>
          <a:xfrm>
            <a:off x="1306286" y="443422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M"/>
          </a:p>
        </p:txBody>
      </p:sp>
    </p:spTree>
    <p:extLst>
      <p:ext uri="{BB962C8B-B14F-4D97-AF65-F5344CB8AC3E}">
        <p14:creationId xmlns:p14="http://schemas.microsoft.com/office/powerpoint/2010/main" val="3775893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924E61B2-CB9B-483D-843C-8B08491A82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pic>
        <p:nvPicPr>
          <p:cNvPr id="7" name="Graphic 4">
            <a:extLst>
              <a:ext uri="{FF2B5EF4-FFF2-40B4-BE49-F238E27FC236}">
                <a16:creationId xmlns:a16="http://schemas.microsoft.com/office/drawing/2014/main" id="{F7629A11-1C6F-4A87-8755-E14659504D72}"/>
              </a:ext>
            </a:extLst>
          </p:cNvPr>
          <p:cNvPicPr/>
          <p:nvPr/>
        </p:nvPicPr>
        <p:blipFill>
          <a:blip r:embed="rId2">
            <a:extLst>
              <a:ext uri="{96DAC541-7B7A-43D3-8B79-37D633B846F1}">
                <asvg:svgBlip xmlns:asvg="http://schemas.microsoft.com/office/drawing/2016/SVG/main" r:embed="rId3"/>
              </a:ext>
            </a:extLst>
          </a:blip>
          <a:stretch>
            <a:fillRect/>
          </a:stretch>
        </p:blipFill>
        <p:spPr>
          <a:xfrm>
            <a:off x="0" y="126546"/>
            <a:ext cx="2019300" cy="1314450"/>
          </a:xfrm>
          <a:prstGeom prst="rect">
            <a:avLst/>
          </a:prstGeom>
        </p:spPr>
      </p:pic>
      <p:sp>
        <p:nvSpPr>
          <p:cNvPr id="2" name="Title 1">
            <a:extLst>
              <a:ext uri="{FF2B5EF4-FFF2-40B4-BE49-F238E27FC236}">
                <a16:creationId xmlns:a16="http://schemas.microsoft.com/office/drawing/2014/main" id="{E113AD99-28D8-4635-86C5-529DE4E5A0CF}"/>
              </a:ext>
            </a:extLst>
          </p:cNvPr>
          <p:cNvSpPr>
            <a:spLocks noGrp="1"/>
          </p:cNvSpPr>
          <p:nvPr>
            <p:ph type="title"/>
          </p:nvPr>
        </p:nvSpPr>
        <p:spPr>
          <a:xfrm>
            <a:off x="2111828" y="365125"/>
            <a:ext cx="9241971" cy="1325563"/>
          </a:xfrm>
        </p:spPr>
        <p:txBody>
          <a:bodyPr/>
          <a:lstStyle/>
          <a:p>
            <a:r>
              <a:rPr lang="en-US"/>
              <a:t>Click to edit Master title style</a:t>
            </a:r>
            <a:endParaRPr lang="en-JM"/>
          </a:p>
        </p:txBody>
      </p:sp>
    </p:spTree>
    <p:extLst>
      <p:ext uri="{BB962C8B-B14F-4D97-AF65-F5344CB8AC3E}">
        <p14:creationId xmlns:p14="http://schemas.microsoft.com/office/powerpoint/2010/main" val="43191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8FC9FE-BCEE-46B7-B89F-4D00FFC2D5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M"/>
          </a:p>
        </p:txBody>
      </p:sp>
      <p:sp>
        <p:nvSpPr>
          <p:cNvPr id="3" name="Vertical Text Placeholder 2">
            <a:extLst>
              <a:ext uri="{FF2B5EF4-FFF2-40B4-BE49-F238E27FC236}">
                <a16:creationId xmlns:a16="http://schemas.microsoft.com/office/drawing/2014/main" id="{73474780-7202-4913-8329-3F9B197E2ECC}"/>
              </a:ext>
            </a:extLst>
          </p:cNvPr>
          <p:cNvSpPr>
            <a:spLocks noGrp="1"/>
          </p:cNvSpPr>
          <p:nvPr>
            <p:ph type="body" orient="vert" idx="1"/>
          </p:nvPr>
        </p:nvSpPr>
        <p:spPr>
          <a:xfrm>
            <a:off x="1937656" y="365125"/>
            <a:ext cx="663484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pic>
        <p:nvPicPr>
          <p:cNvPr id="7" name="Graphic 3">
            <a:extLst>
              <a:ext uri="{FF2B5EF4-FFF2-40B4-BE49-F238E27FC236}">
                <a16:creationId xmlns:a16="http://schemas.microsoft.com/office/drawing/2014/main" id="{28CD3B72-E034-4AFC-85D9-AE38175B0362}"/>
              </a:ext>
            </a:extLst>
          </p:cNvPr>
          <p:cNvPicPr/>
          <p:nvPr/>
        </p:nvPicPr>
        <p:blipFill>
          <a:blip r:embed="rId2">
            <a:extLst>
              <a:ext uri="{96DAC541-7B7A-43D3-8B79-37D633B846F1}">
                <asvg:svgBlip xmlns:asvg="http://schemas.microsoft.com/office/drawing/2016/SVG/main" r:embed="rId3"/>
              </a:ext>
            </a:extLst>
          </a:blip>
          <a:stretch>
            <a:fillRect/>
          </a:stretch>
        </p:blipFill>
        <p:spPr>
          <a:xfrm>
            <a:off x="0" y="100012"/>
            <a:ext cx="1850571" cy="890588"/>
          </a:xfrm>
          <a:prstGeom prst="rect">
            <a:avLst/>
          </a:prstGeom>
        </p:spPr>
      </p:pic>
    </p:spTree>
    <p:extLst>
      <p:ext uri="{BB962C8B-B14F-4D97-AF65-F5344CB8AC3E}">
        <p14:creationId xmlns:p14="http://schemas.microsoft.com/office/powerpoint/2010/main" val="3753841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82DD-9BA3-4372-AE42-2A766471D48D}"/>
              </a:ext>
            </a:extLst>
          </p:cNvPr>
          <p:cNvSpPr>
            <a:spLocks noGrp="1"/>
          </p:cNvSpPr>
          <p:nvPr>
            <p:ph type="title"/>
          </p:nvPr>
        </p:nvSpPr>
        <p:spPr>
          <a:xfrm>
            <a:off x="2264228" y="702583"/>
            <a:ext cx="9089571" cy="1325563"/>
          </a:xfrm>
        </p:spPr>
        <p:txBody>
          <a:bodyPr/>
          <a:lstStyle/>
          <a:p>
            <a:r>
              <a:rPr lang="en-US"/>
              <a:t>Click to edit Master title style</a:t>
            </a:r>
            <a:endParaRPr lang="en-JM"/>
          </a:p>
        </p:txBody>
      </p:sp>
      <p:sp>
        <p:nvSpPr>
          <p:cNvPr id="3" name="Content Placeholder 2">
            <a:extLst>
              <a:ext uri="{FF2B5EF4-FFF2-40B4-BE49-F238E27FC236}">
                <a16:creationId xmlns:a16="http://schemas.microsoft.com/office/drawing/2014/main" id="{53F29F11-C0FF-456B-A32E-9DD22266BDAF}"/>
              </a:ext>
            </a:extLst>
          </p:cNvPr>
          <p:cNvSpPr>
            <a:spLocks noGrp="1"/>
          </p:cNvSpPr>
          <p:nvPr>
            <p:ph idx="1"/>
          </p:nvPr>
        </p:nvSpPr>
        <p:spPr>
          <a:xfrm>
            <a:off x="838200" y="214153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pic>
        <p:nvPicPr>
          <p:cNvPr id="7" name="Graphic 4">
            <a:extLst>
              <a:ext uri="{FF2B5EF4-FFF2-40B4-BE49-F238E27FC236}">
                <a16:creationId xmlns:a16="http://schemas.microsoft.com/office/drawing/2014/main" id="{42CF85E3-51DE-41BC-81A3-50DC9FA0C00F}"/>
              </a:ext>
            </a:extLst>
          </p:cNvPr>
          <p:cNvPicPr/>
          <p:nvPr/>
        </p:nvPicPr>
        <p:blipFill>
          <a:blip r:embed="rId2">
            <a:extLst>
              <a:ext uri="{96DAC541-7B7A-43D3-8B79-37D633B846F1}">
                <asvg:svgBlip xmlns:asvg="http://schemas.microsoft.com/office/drawing/2016/SVG/main" r:embed="rId3"/>
              </a:ext>
            </a:extLst>
          </a:blip>
          <a:stretch>
            <a:fillRect/>
          </a:stretch>
        </p:blipFill>
        <p:spPr>
          <a:xfrm>
            <a:off x="100693" y="113167"/>
            <a:ext cx="2019300" cy="1314450"/>
          </a:xfrm>
          <a:prstGeom prst="rect">
            <a:avLst/>
          </a:prstGeom>
        </p:spPr>
      </p:pic>
    </p:spTree>
    <p:extLst>
      <p:ext uri="{BB962C8B-B14F-4D97-AF65-F5344CB8AC3E}">
        <p14:creationId xmlns:p14="http://schemas.microsoft.com/office/powerpoint/2010/main" val="2991701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Graphic 1">
            <a:extLst>
              <a:ext uri="{FF2B5EF4-FFF2-40B4-BE49-F238E27FC236}">
                <a16:creationId xmlns:a16="http://schemas.microsoft.com/office/drawing/2014/main" id="{5335EA9E-482B-42A8-A059-645E49A3DEC0}"/>
              </a:ext>
            </a:extLst>
          </p:cNvPr>
          <p:cNvPicPr/>
          <p:nvPr/>
        </p:nvPicPr>
        <p:blipFill>
          <a:blip r:embed="rId2">
            <a:extLst>
              <a:ext uri="{96DAC541-7B7A-43D3-8B79-37D633B846F1}">
                <asvg:svgBlip xmlns:asvg="http://schemas.microsoft.com/office/drawing/2016/SVG/main" r:embed="rId3"/>
              </a:ext>
            </a:extLst>
          </a:blip>
          <a:stretch>
            <a:fillRect/>
          </a:stretch>
        </p:blipFill>
        <p:spPr>
          <a:xfrm>
            <a:off x="67352" y="67354"/>
            <a:ext cx="1781175" cy="1171575"/>
          </a:xfrm>
          <a:prstGeom prst="rect">
            <a:avLst/>
          </a:prstGeom>
        </p:spPr>
      </p:pic>
      <p:sp>
        <p:nvSpPr>
          <p:cNvPr id="6" name="Hexagon 5">
            <a:extLst>
              <a:ext uri="{FF2B5EF4-FFF2-40B4-BE49-F238E27FC236}">
                <a16:creationId xmlns:a16="http://schemas.microsoft.com/office/drawing/2014/main" id="{8570E5D6-27CD-4606-8871-1F2A3111B265}"/>
              </a:ext>
            </a:extLst>
          </p:cNvPr>
          <p:cNvSpPr/>
          <p:nvPr/>
        </p:nvSpPr>
        <p:spPr>
          <a:xfrm>
            <a:off x="5854535" y="3606777"/>
            <a:ext cx="3831772" cy="3156857"/>
          </a:xfrm>
          <a:prstGeom prst="hexagon">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pic>
        <p:nvPicPr>
          <p:cNvPr id="10" name="Picture 9" descr="A picture containing shape&#10;&#10;Description automatically generated">
            <a:extLst>
              <a:ext uri="{FF2B5EF4-FFF2-40B4-BE49-F238E27FC236}">
                <a16:creationId xmlns:a16="http://schemas.microsoft.com/office/drawing/2014/main" id="{3382F32F-9D32-43E0-9BB5-360B306B9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3981" y="0"/>
            <a:ext cx="4900108" cy="6858000"/>
          </a:xfrm>
          <a:prstGeom prst="rect">
            <a:avLst/>
          </a:prstGeom>
        </p:spPr>
      </p:pic>
      <p:sp>
        <p:nvSpPr>
          <p:cNvPr id="2" name="Title 1">
            <a:extLst>
              <a:ext uri="{FF2B5EF4-FFF2-40B4-BE49-F238E27FC236}">
                <a16:creationId xmlns:a16="http://schemas.microsoft.com/office/drawing/2014/main" id="{F802F15A-DFD9-474A-A927-8DE92D34DB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M"/>
          </a:p>
        </p:txBody>
      </p:sp>
      <p:sp>
        <p:nvSpPr>
          <p:cNvPr id="3" name="Text Placeholder 2">
            <a:extLst>
              <a:ext uri="{FF2B5EF4-FFF2-40B4-BE49-F238E27FC236}">
                <a16:creationId xmlns:a16="http://schemas.microsoft.com/office/drawing/2014/main" id="{E328FF57-BBC5-4932-B83A-DC386047B6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9149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E4014-442A-4B05-9343-B0781CDC1009}"/>
              </a:ext>
            </a:extLst>
          </p:cNvPr>
          <p:cNvSpPr>
            <a:spLocks noGrp="1"/>
          </p:cNvSpPr>
          <p:nvPr>
            <p:ph type="title"/>
          </p:nvPr>
        </p:nvSpPr>
        <p:spPr>
          <a:xfrm>
            <a:off x="1959428" y="365125"/>
            <a:ext cx="9394371" cy="1325563"/>
          </a:xfrm>
        </p:spPr>
        <p:txBody>
          <a:bodyPr/>
          <a:lstStyle/>
          <a:p>
            <a:r>
              <a:rPr lang="en-US"/>
              <a:t>Click to edit Master title style</a:t>
            </a:r>
            <a:endParaRPr lang="en-JM"/>
          </a:p>
        </p:txBody>
      </p:sp>
      <p:sp>
        <p:nvSpPr>
          <p:cNvPr id="3" name="Content Placeholder 2">
            <a:extLst>
              <a:ext uri="{FF2B5EF4-FFF2-40B4-BE49-F238E27FC236}">
                <a16:creationId xmlns:a16="http://schemas.microsoft.com/office/drawing/2014/main" id="{C414BC90-3EEF-46C2-921D-E18F7D9192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a:extLst>
              <a:ext uri="{FF2B5EF4-FFF2-40B4-BE49-F238E27FC236}">
                <a16:creationId xmlns:a16="http://schemas.microsoft.com/office/drawing/2014/main" id="{375DA5EA-93F7-417F-8161-EE8D3DE59B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pic>
        <p:nvPicPr>
          <p:cNvPr id="8" name="Graphic 3">
            <a:extLst>
              <a:ext uri="{FF2B5EF4-FFF2-40B4-BE49-F238E27FC236}">
                <a16:creationId xmlns:a16="http://schemas.microsoft.com/office/drawing/2014/main" id="{0EDA18C6-DC73-4D2E-A740-FD260DACB248}"/>
              </a:ext>
            </a:extLst>
          </p:cNvPr>
          <p:cNvPicPr/>
          <p:nvPr/>
        </p:nvPicPr>
        <p:blipFill>
          <a:blip r:embed="rId2">
            <a:extLst>
              <a:ext uri="{96DAC541-7B7A-43D3-8B79-37D633B846F1}">
                <asvg:svgBlip xmlns:asvg="http://schemas.microsoft.com/office/drawing/2016/SVG/main" r:embed="rId3"/>
              </a:ext>
            </a:extLst>
          </a:blip>
          <a:stretch>
            <a:fillRect/>
          </a:stretch>
        </p:blipFill>
        <p:spPr>
          <a:xfrm>
            <a:off x="105456" y="100012"/>
            <a:ext cx="1659576" cy="781731"/>
          </a:xfrm>
          <a:prstGeom prst="rect">
            <a:avLst/>
          </a:prstGeom>
        </p:spPr>
      </p:pic>
    </p:spTree>
    <p:extLst>
      <p:ext uri="{BB962C8B-B14F-4D97-AF65-F5344CB8AC3E}">
        <p14:creationId xmlns:p14="http://schemas.microsoft.com/office/powerpoint/2010/main" val="1273927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443A-B7A2-42A1-A1A9-CA445260062A}"/>
              </a:ext>
            </a:extLst>
          </p:cNvPr>
          <p:cNvSpPr>
            <a:spLocks noGrp="1"/>
          </p:cNvSpPr>
          <p:nvPr>
            <p:ph type="title"/>
          </p:nvPr>
        </p:nvSpPr>
        <p:spPr>
          <a:xfrm>
            <a:off x="1870300" y="365125"/>
            <a:ext cx="9485087" cy="1325563"/>
          </a:xfrm>
        </p:spPr>
        <p:txBody>
          <a:bodyPr/>
          <a:lstStyle/>
          <a:p>
            <a:r>
              <a:rPr lang="en-US"/>
              <a:t>Click to edit Master title style</a:t>
            </a:r>
            <a:endParaRPr lang="en-JM"/>
          </a:p>
        </p:txBody>
      </p:sp>
      <p:sp>
        <p:nvSpPr>
          <p:cNvPr id="3" name="Text Placeholder 2">
            <a:extLst>
              <a:ext uri="{FF2B5EF4-FFF2-40B4-BE49-F238E27FC236}">
                <a16:creationId xmlns:a16="http://schemas.microsoft.com/office/drawing/2014/main" id="{C4D83CD2-4B64-477D-857B-CC72E3038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73843C-FEDC-4779-B1D7-C6753ADA5E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a:extLst>
              <a:ext uri="{FF2B5EF4-FFF2-40B4-BE49-F238E27FC236}">
                <a16:creationId xmlns:a16="http://schemas.microsoft.com/office/drawing/2014/main" id="{BBBCD950-4D40-4D45-A772-38DAD50C4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633305-F6C2-4827-91E5-8E6AB72192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pic>
        <p:nvPicPr>
          <p:cNvPr id="10" name="Graphic 1">
            <a:extLst>
              <a:ext uri="{FF2B5EF4-FFF2-40B4-BE49-F238E27FC236}">
                <a16:creationId xmlns:a16="http://schemas.microsoft.com/office/drawing/2014/main" id="{4BBBDA67-7F57-4AD3-B04D-3A532101428A}"/>
              </a:ext>
            </a:extLst>
          </p:cNvPr>
          <p:cNvPicPr/>
          <p:nvPr/>
        </p:nvPicPr>
        <p:blipFill>
          <a:blip r:embed="rId2">
            <a:extLst>
              <a:ext uri="{96DAC541-7B7A-43D3-8B79-37D633B846F1}">
                <asvg:svgBlip xmlns:asvg="http://schemas.microsoft.com/office/drawing/2016/SVG/main" r:embed="rId3"/>
              </a:ext>
            </a:extLst>
          </a:blip>
          <a:stretch>
            <a:fillRect/>
          </a:stretch>
        </p:blipFill>
        <p:spPr>
          <a:xfrm>
            <a:off x="89126" y="102394"/>
            <a:ext cx="1781175" cy="1171575"/>
          </a:xfrm>
          <a:prstGeom prst="rect">
            <a:avLst/>
          </a:prstGeom>
        </p:spPr>
      </p:pic>
    </p:spTree>
    <p:extLst>
      <p:ext uri="{BB962C8B-B14F-4D97-AF65-F5344CB8AC3E}">
        <p14:creationId xmlns:p14="http://schemas.microsoft.com/office/powerpoint/2010/main" val="2569611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Graphic 4">
            <a:extLst>
              <a:ext uri="{FF2B5EF4-FFF2-40B4-BE49-F238E27FC236}">
                <a16:creationId xmlns:a16="http://schemas.microsoft.com/office/drawing/2014/main" id="{CC75BEB3-5BD5-4F45-B4FE-582E90D0DA92}"/>
              </a:ext>
            </a:extLst>
          </p:cNvPr>
          <p:cNvPicPr/>
          <p:nvPr/>
        </p:nvPicPr>
        <p:blipFill>
          <a:blip r:embed="rId2">
            <a:extLst>
              <a:ext uri="{96DAC541-7B7A-43D3-8B79-37D633B846F1}">
                <asvg:svgBlip xmlns:asvg="http://schemas.microsoft.com/office/drawing/2016/SVG/main" r:embed="rId3"/>
              </a:ext>
            </a:extLst>
          </a:blip>
          <a:stretch>
            <a:fillRect/>
          </a:stretch>
        </p:blipFill>
        <p:spPr>
          <a:xfrm>
            <a:off x="98713" y="97973"/>
            <a:ext cx="1674669" cy="1065809"/>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BCBDE27B-D74C-496D-BA76-49717D4ED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3981" y="0"/>
            <a:ext cx="4900108" cy="6858000"/>
          </a:xfrm>
          <a:prstGeom prst="rect">
            <a:avLst/>
          </a:prstGeom>
        </p:spPr>
      </p:pic>
      <p:sp>
        <p:nvSpPr>
          <p:cNvPr id="2" name="Title 1">
            <a:extLst>
              <a:ext uri="{FF2B5EF4-FFF2-40B4-BE49-F238E27FC236}">
                <a16:creationId xmlns:a16="http://schemas.microsoft.com/office/drawing/2014/main" id="{E3F72F60-A54D-4D29-925E-1EA4D5F9CDB0}"/>
              </a:ext>
            </a:extLst>
          </p:cNvPr>
          <p:cNvSpPr>
            <a:spLocks noGrp="1"/>
          </p:cNvSpPr>
          <p:nvPr>
            <p:ph type="title"/>
          </p:nvPr>
        </p:nvSpPr>
        <p:spPr>
          <a:xfrm>
            <a:off x="936047" y="1593509"/>
            <a:ext cx="9155545" cy="1325563"/>
          </a:xfrm>
        </p:spPr>
        <p:txBody>
          <a:bodyPr/>
          <a:lstStyle/>
          <a:p>
            <a:r>
              <a:rPr lang="en-US"/>
              <a:t>Click to edit Master title style</a:t>
            </a:r>
            <a:endParaRPr lang="en-JM"/>
          </a:p>
        </p:txBody>
      </p:sp>
    </p:spTree>
    <p:extLst>
      <p:ext uri="{BB962C8B-B14F-4D97-AF65-F5344CB8AC3E}">
        <p14:creationId xmlns:p14="http://schemas.microsoft.com/office/powerpoint/2010/main" val="3021320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8B1DEFC-E715-48ED-A59E-2BBB89828A99}"/>
              </a:ext>
            </a:extLst>
          </p:cNvPr>
          <p:cNvPicPr/>
          <p:nvPr/>
        </p:nvPicPr>
        <p:blipFill>
          <a:blip r:embed="rId2">
            <a:extLst>
              <a:ext uri="{96DAC541-7B7A-43D3-8B79-37D633B846F1}">
                <asvg:svgBlip xmlns:asvg="http://schemas.microsoft.com/office/drawing/2016/SVG/main" r:embed="rId3"/>
              </a:ext>
            </a:extLst>
          </a:blip>
          <a:stretch>
            <a:fillRect/>
          </a:stretch>
        </p:blipFill>
        <p:spPr>
          <a:xfrm>
            <a:off x="0" y="61229"/>
            <a:ext cx="2019300" cy="1314450"/>
          </a:xfrm>
          <a:prstGeom prst="rect">
            <a:avLst/>
          </a:prstGeom>
        </p:spPr>
      </p:pic>
    </p:spTree>
    <p:extLst>
      <p:ext uri="{BB962C8B-B14F-4D97-AF65-F5344CB8AC3E}">
        <p14:creationId xmlns:p14="http://schemas.microsoft.com/office/powerpoint/2010/main" val="3625197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6A497-1BE3-4722-81EB-47057184ECE9}"/>
              </a:ext>
            </a:extLst>
          </p:cNvPr>
          <p:cNvSpPr>
            <a:spLocks noGrp="1"/>
          </p:cNvSpPr>
          <p:nvPr>
            <p:ph type="title"/>
          </p:nvPr>
        </p:nvSpPr>
        <p:spPr>
          <a:xfrm>
            <a:off x="1785257" y="457200"/>
            <a:ext cx="2986768" cy="1600200"/>
          </a:xfrm>
        </p:spPr>
        <p:txBody>
          <a:bodyPr anchor="b"/>
          <a:lstStyle>
            <a:lvl1pPr>
              <a:defRPr sz="3200"/>
            </a:lvl1pPr>
          </a:lstStyle>
          <a:p>
            <a:r>
              <a:rPr lang="en-US"/>
              <a:t>Click to edit Master title style</a:t>
            </a:r>
            <a:endParaRPr lang="en-JM"/>
          </a:p>
        </p:txBody>
      </p:sp>
      <p:sp>
        <p:nvSpPr>
          <p:cNvPr id="3" name="Content Placeholder 2">
            <a:extLst>
              <a:ext uri="{FF2B5EF4-FFF2-40B4-BE49-F238E27FC236}">
                <a16:creationId xmlns:a16="http://schemas.microsoft.com/office/drawing/2014/main" id="{A6C4C83D-D420-42AD-A0BA-17A4B617BE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Text Placeholder 3">
            <a:extLst>
              <a:ext uri="{FF2B5EF4-FFF2-40B4-BE49-F238E27FC236}">
                <a16:creationId xmlns:a16="http://schemas.microsoft.com/office/drawing/2014/main" id="{10998F6A-55C9-4E46-9BDF-B3554C4B3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Graphic 3">
            <a:extLst>
              <a:ext uri="{FF2B5EF4-FFF2-40B4-BE49-F238E27FC236}">
                <a16:creationId xmlns:a16="http://schemas.microsoft.com/office/drawing/2014/main" id="{C39F25FC-89FF-4F2A-94CC-5D9A04A9321E}"/>
              </a:ext>
            </a:extLst>
          </p:cNvPr>
          <p:cNvPicPr/>
          <p:nvPr/>
        </p:nvPicPr>
        <p:blipFill>
          <a:blip r:embed="rId2">
            <a:extLst>
              <a:ext uri="{96DAC541-7B7A-43D3-8B79-37D633B846F1}">
                <asvg:svgBlip xmlns:asvg="http://schemas.microsoft.com/office/drawing/2016/SVG/main" r:embed="rId3"/>
              </a:ext>
            </a:extLst>
          </a:blip>
          <a:stretch>
            <a:fillRect/>
          </a:stretch>
        </p:blipFill>
        <p:spPr>
          <a:xfrm>
            <a:off x="105455" y="95250"/>
            <a:ext cx="1600357" cy="753836"/>
          </a:xfrm>
          <a:prstGeom prst="rect">
            <a:avLst/>
          </a:prstGeom>
        </p:spPr>
      </p:pic>
    </p:spTree>
    <p:extLst>
      <p:ext uri="{BB962C8B-B14F-4D97-AF65-F5344CB8AC3E}">
        <p14:creationId xmlns:p14="http://schemas.microsoft.com/office/powerpoint/2010/main" val="4040938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3159-C50F-4C20-B800-79CF728EAAF1}"/>
              </a:ext>
            </a:extLst>
          </p:cNvPr>
          <p:cNvSpPr>
            <a:spLocks noGrp="1"/>
          </p:cNvSpPr>
          <p:nvPr>
            <p:ph type="title"/>
          </p:nvPr>
        </p:nvSpPr>
        <p:spPr>
          <a:xfrm>
            <a:off x="1881187" y="457200"/>
            <a:ext cx="2890838" cy="1600200"/>
          </a:xfrm>
        </p:spPr>
        <p:txBody>
          <a:bodyPr anchor="b"/>
          <a:lstStyle>
            <a:lvl1pPr>
              <a:defRPr sz="3200"/>
            </a:lvl1pPr>
          </a:lstStyle>
          <a:p>
            <a:r>
              <a:rPr lang="en-US"/>
              <a:t>Click to edit Master title style</a:t>
            </a:r>
            <a:endParaRPr lang="en-JM"/>
          </a:p>
        </p:txBody>
      </p:sp>
      <p:sp>
        <p:nvSpPr>
          <p:cNvPr id="3" name="Picture Placeholder 2">
            <a:extLst>
              <a:ext uri="{FF2B5EF4-FFF2-40B4-BE49-F238E27FC236}">
                <a16:creationId xmlns:a16="http://schemas.microsoft.com/office/drawing/2014/main" id="{604F2AEA-4CAF-452B-B007-8A867718A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JM"/>
          </a:p>
        </p:txBody>
      </p:sp>
      <p:sp>
        <p:nvSpPr>
          <p:cNvPr id="4" name="Text Placeholder 3">
            <a:extLst>
              <a:ext uri="{FF2B5EF4-FFF2-40B4-BE49-F238E27FC236}">
                <a16:creationId xmlns:a16="http://schemas.microsoft.com/office/drawing/2014/main" id="{E2125568-A5C6-442E-8596-56CEB7FAA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Graphic 1">
            <a:extLst>
              <a:ext uri="{FF2B5EF4-FFF2-40B4-BE49-F238E27FC236}">
                <a16:creationId xmlns:a16="http://schemas.microsoft.com/office/drawing/2014/main" id="{6B973A1F-4A8F-4D78-ADE7-70BA021DC4AB}"/>
              </a:ext>
            </a:extLst>
          </p:cNvPr>
          <p:cNvPicPr/>
          <p:nvPr/>
        </p:nvPicPr>
        <p:blipFill>
          <a:blip r:embed="rId2">
            <a:extLst>
              <a:ext uri="{96DAC541-7B7A-43D3-8B79-37D633B846F1}">
                <asvg:svgBlip xmlns:asvg="http://schemas.microsoft.com/office/drawing/2016/SVG/main" r:embed="rId3"/>
              </a:ext>
            </a:extLst>
          </a:blip>
          <a:stretch>
            <a:fillRect/>
          </a:stretch>
        </p:blipFill>
        <p:spPr>
          <a:xfrm>
            <a:off x="100012" y="85725"/>
            <a:ext cx="1781175" cy="1171575"/>
          </a:xfrm>
          <a:prstGeom prst="rect">
            <a:avLst/>
          </a:prstGeom>
        </p:spPr>
      </p:pic>
    </p:spTree>
    <p:extLst>
      <p:ext uri="{BB962C8B-B14F-4D97-AF65-F5344CB8AC3E}">
        <p14:creationId xmlns:p14="http://schemas.microsoft.com/office/powerpoint/2010/main" val="4028934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2B96EA-74C0-472F-BDA2-C3B7AC0BE5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a:extLst>
              <a:ext uri="{FF2B5EF4-FFF2-40B4-BE49-F238E27FC236}">
                <a16:creationId xmlns:a16="http://schemas.microsoft.com/office/drawing/2014/main" id="{32A1339C-CD4D-439E-8348-8A7C50899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a:extLst>
              <a:ext uri="{FF2B5EF4-FFF2-40B4-BE49-F238E27FC236}">
                <a16:creationId xmlns:a16="http://schemas.microsoft.com/office/drawing/2014/main" id="{0E62D31D-98F2-485F-BF40-241C1F5B6F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00184-6DFC-464C-B88C-934D961EE9F6}" type="datetimeFigureOut">
              <a:rPr lang="en-GB" smtClean="0"/>
              <a:t>30/10/2024</a:t>
            </a:fld>
            <a:endParaRPr lang="en-GB"/>
          </a:p>
        </p:txBody>
      </p:sp>
      <p:sp>
        <p:nvSpPr>
          <p:cNvPr id="5" name="Footer Placeholder 4">
            <a:extLst>
              <a:ext uri="{FF2B5EF4-FFF2-40B4-BE49-F238E27FC236}">
                <a16:creationId xmlns:a16="http://schemas.microsoft.com/office/drawing/2014/main" id="{F37AD1C9-213D-4C00-9FDE-20C2BF94AA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409746-70B0-4FDD-AA2F-DA7BB40373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F1C55-1CEF-4286-AC6A-098EE6475FAF}" type="slidenum">
              <a:rPr lang="en-GB" smtClean="0"/>
              <a:t>‹#›</a:t>
            </a:fld>
            <a:endParaRPr lang="en-GB"/>
          </a:p>
        </p:txBody>
      </p:sp>
    </p:spTree>
    <p:extLst>
      <p:ext uri="{BB962C8B-B14F-4D97-AF65-F5344CB8AC3E}">
        <p14:creationId xmlns:p14="http://schemas.microsoft.com/office/powerpoint/2010/main" val="23141910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png@01D433AC.AFA059A0"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295" y="1966975"/>
            <a:ext cx="10120708" cy="2549269"/>
          </a:xfrm>
        </p:spPr>
        <p:txBody>
          <a:bodyPr>
            <a:normAutofit fontScale="90000"/>
          </a:bodyPr>
          <a:lstStyle/>
          <a:p>
            <a:br>
              <a:rPr lang="en-GB" b="1" cap="small" dirty="0"/>
            </a:br>
            <a:br>
              <a:rPr lang="en-GB" b="1" cap="small" dirty="0"/>
            </a:br>
            <a:br>
              <a:rPr lang="en-GB" b="1" cap="small" dirty="0"/>
            </a:br>
            <a:r>
              <a:rPr lang="en-GB" sz="5300" b="1" cap="small" dirty="0"/>
              <a:t>Examination of the Components of the Fiscal Policy Paper Interim Report</a:t>
            </a:r>
            <a:br>
              <a:rPr lang="en-JM" dirty="0"/>
            </a:br>
            <a:r>
              <a:rPr lang="en-JM" sz="3600" dirty="0"/>
              <a:t>which was laid before the Houses of Parliament </a:t>
            </a:r>
            <a:br>
              <a:rPr lang="en-JM" sz="3600" dirty="0"/>
            </a:br>
            <a:r>
              <a:rPr lang="en-JM" sz="3600" dirty="0"/>
              <a:t>on October 8, 2024</a:t>
            </a:r>
            <a:endParaRPr lang="en-JM" sz="4000" dirty="0"/>
          </a:p>
        </p:txBody>
      </p:sp>
      <p:pic>
        <p:nvPicPr>
          <p:cNvPr id="6" name="Picture 5" descr="Image result for auditor general's department jamaica">
            <a:extLst>
              <a:ext uri="{FF2B5EF4-FFF2-40B4-BE49-F238E27FC236}">
                <a16:creationId xmlns:a16="http://schemas.microsoft.com/office/drawing/2014/main" id="{45776B73-C22C-4784-9208-5A6F56D6909D}"/>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85649" y="5063205"/>
            <a:ext cx="4074304" cy="1344724"/>
          </a:xfrm>
          <a:prstGeom prst="rect">
            <a:avLst/>
          </a:prstGeom>
          <a:noFill/>
          <a:ln>
            <a:noFill/>
          </a:ln>
        </p:spPr>
      </p:pic>
    </p:spTree>
    <p:extLst>
      <p:ext uri="{BB962C8B-B14F-4D97-AF65-F5344CB8AC3E}">
        <p14:creationId xmlns:p14="http://schemas.microsoft.com/office/powerpoint/2010/main" val="16547820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AEDAB927-3556-45B9-A484-0B05F108BDE1}"/>
              </a:ext>
            </a:extLst>
          </p:cNvPr>
          <p:cNvSpPr>
            <a:spLocks noGrp="1"/>
          </p:cNvSpPr>
          <p:nvPr>
            <p:ph type="title"/>
          </p:nvPr>
        </p:nvSpPr>
        <p:spPr>
          <a:xfrm>
            <a:off x="660040" y="731520"/>
            <a:ext cx="3008989" cy="5107492"/>
          </a:xfrm>
        </p:spPr>
        <p:txBody>
          <a:bodyPr vert="horz" lIns="91440" tIns="45720" rIns="91440" bIns="45720" rtlCol="0" anchor="t">
            <a:normAutofit/>
          </a:bodyPr>
          <a:lstStyle/>
          <a:p>
            <a:r>
              <a:rPr lang="en-US" sz="2300" b="1" kern="1200" dirty="0">
                <a:solidFill>
                  <a:srgbClr val="FFFFFF"/>
                </a:solidFill>
                <a:effectLst/>
                <a:latin typeface="+mj-lt"/>
                <a:ea typeface="+mj-ea"/>
                <a:cs typeface="+mj-cs"/>
              </a:rPr>
              <a:t>c) pursuant to my application of criteria prescribed pursuant to regulations made under Section 50 (1), there are public bodies that do not form part of the specified public sector, and identifying those bodies (if any) which in the preceding financial year formed part of the specified public sector:</a:t>
            </a:r>
            <a:br>
              <a:rPr lang="en-US" sz="2400" kern="1200" dirty="0">
                <a:solidFill>
                  <a:srgbClr val="FFFFFF"/>
                </a:solidFill>
                <a:effectLst/>
                <a:latin typeface="+mj-lt"/>
                <a:ea typeface="+mj-ea"/>
                <a:cs typeface="+mj-cs"/>
              </a:rPr>
            </a:br>
            <a:endParaRPr lang="en-US" sz="2400" b="1" kern="1200" dirty="0">
              <a:solidFill>
                <a:srgbClr val="FFFFFF"/>
              </a:solidFill>
              <a:latin typeface="+mj-lt"/>
              <a:ea typeface="+mj-ea"/>
              <a:cs typeface="+mj-cs"/>
            </a:endParaRPr>
          </a:p>
        </p:txBody>
      </p:sp>
      <p:graphicFrame>
        <p:nvGraphicFramePr>
          <p:cNvPr id="10" name="Content Placeholder 9">
            <a:extLst>
              <a:ext uri="{FF2B5EF4-FFF2-40B4-BE49-F238E27FC236}">
                <a16:creationId xmlns:a16="http://schemas.microsoft.com/office/drawing/2014/main" id="{94942C78-C4C5-4457-A695-C148B14BD200}"/>
              </a:ext>
            </a:extLst>
          </p:cNvPr>
          <p:cNvGraphicFramePr>
            <a:graphicFrameLocks noGrp="1"/>
          </p:cNvGraphicFramePr>
          <p:nvPr>
            <p:ph idx="1"/>
            <p:extLst>
              <p:ext uri="{D42A27DB-BD31-4B8C-83A1-F6EECF244321}">
                <p14:modId xmlns:p14="http://schemas.microsoft.com/office/powerpoint/2010/main" val="1851868136"/>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4025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0146-292B-414A-8333-4EB8C8BA83C0}"/>
              </a:ext>
            </a:extLst>
          </p:cNvPr>
          <p:cNvSpPr>
            <a:spLocks noGrp="1"/>
          </p:cNvSpPr>
          <p:nvPr>
            <p:ph type="title"/>
          </p:nvPr>
        </p:nvSpPr>
        <p:spPr>
          <a:xfrm>
            <a:off x="1924457" y="193070"/>
            <a:ext cx="9688340" cy="778887"/>
          </a:xfrm>
          <a:solidFill>
            <a:schemeClr val="accent4">
              <a:lumMod val="50000"/>
            </a:schemeClr>
          </a:solidFill>
        </p:spPr>
        <p:txBody>
          <a:bodyPr>
            <a:normAutofit fontScale="90000"/>
          </a:bodyPr>
          <a:lstStyle/>
          <a:p>
            <a:br>
              <a:rPr lang="en-US" sz="2400" b="1" dirty="0">
                <a:latin typeface="+mn-lt"/>
              </a:rPr>
            </a:br>
            <a:r>
              <a:rPr lang="en-US" sz="2700" b="1" dirty="0">
                <a:solidFill>
                  <a:schemeClr val="bg1"/>
                </a:solidFill>
                <a:latin typeface="+mn-lt"/>
              </a:rPr>
              <a:t>d) a public private partnership involves only minimal contingent liabilities</a:t>
            </a:r>
            <a:br>
              <a:rPr lang="en-US" sz="2700" dirty="0"/>
            </a:br>
            <a:endParaRPr lang="en-JM" sz="2700" dirty="0"/>
          </a:p>
        </p:txBody>
      </p:sp>
      <p:graphicFrame>
        <p:nvGraphicFramePr>
          <p:cNvPr id="4" name="Content Placeholder 3">
            <a:extLst>
              <a:ext uri="{FF2B5EF4-FFF2-40B4-BE49-F238E27FC236}">
                <a16:creationId xmlns:a16="http://schemas.microsoft.com/office/drawing/2014/main" id="{9B3D04A6-51FF-486A-A674-FA8C98C722BE}"/>
              </a:ext>
            </a:extLst>
          </p:cNvPr>
          <p:cNvGraphicFramePr>
            <a:graphicFrameLocks noGrp="1"/>
          </p:cNvGraphicFramePr>
          <p:nvPr>
            <p:ph idx="1"/>
            <p:extLst>
              <p:ext uri="{D42A27DB-BD31-4B8C-83A1-F6EECF244321}">
                <p14:modId xmlns:p14="http://schemas.microsoft.com/office/powerpoint/2010/main" val="1526740038"/>
              </p:ext>
            </p:extLst>
          </p:nvPr>
        </p:nvGraphicFramePr>
        <p:xfrm>
          <a:off x="1291590" y="971956"/>
          <a:ext cx="10321207" cy="5508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0729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D0061D4-1AAA-A313-CD21-84AE87AC0CF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3834" y="1188248"/>
            <a:ext cx="10392936" cy="5601176"/>
          </a:xfrm>
          <a:prstGeom prst="rect">
            <a:avLst/>
          </a:prstGeom>
          <a:noFill/>
        </p:spPr>
      </p:pic>
    </p:spTree>
    <p:extLst>
      <p:ext uri="{BB962C8B-B14F-4D97-AF65-F5344CB8AC3E}">
        <p14:creationId xmlns:p14="http://schemas.microsoft.com/office/powerpoint/2010/main" val="764811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Shape 41">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2BEA96C-1661-CFBE-E07D-211EED0D0CD4}"/>
              </a:ext>
            </a:extLst>
          </p:cNvPr>
          <p:cNvSpPr>
            <a:spLocks noGrp="1"/>
          </p:cNvSpPr>
          <p:nvPr>
            <p:ph type="title"/>
          </p:nvPr>
        </p:nvSpPr>
        <p:spPr>
          <a:xfrm>
            <a:off x="934872" y="982272"/>
            <a:ext cx="3388419" cy="4560970"/>
          </a:xfrm>
        </p:spPr>
        <p:txBody>
          <a:bodyPr vert="horz" lIns="91440" tIns="45720" rIns="91440" bIns="45720" rtlCol="0" anchor="ctr">
            <a:normAutofit/>
          </a:bodyPr>
          <a:lstStyle/>
          <a:p>
            <a:r>
              <a:rPr lang="en-US" sz="3400" b="1" kern="1200" dirty="0">
                <a:solidFill>
                  <a:srgbClr val="FFFFFF"/>
                </a:solidFill>
                <a:latin typeface="+mj-lt"/>
                <a:ea typeface="+mj-ea"/>
                <a:cs typeface="+mj-cs"/>
              </a:rPr>
              <a:t>Recommendations</a:t>
            </a:r>
          </a:p>
        </p:txBody>
      </p:sp>
      <p:sp>
        <p:nvSpPr>
          <p:cNvPr id="44"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54E57E04-CDAB-8C73-8B07-487854B69EEF}"/>
              </a:ext>
            </a:extLst>
          </p:cNvPr>
          <p:cNvSpPr txBox="1"/>
          <p:nvPr/>
        </p:nvSpPr>
        <p:spPr>
          <a:xfrm>
            <a:off x="5221862" y="1719618"/>
            <a:ext cx="5948831" cy="4334629"/>
          </a:xfrm>
          <a:prstGeom prst="rect">
            <a:avLst/>
          </a:prstGeom>
        </p:spPr>
        <p:txBody>
          <a:bodyPr vert="horz" lIns="91440" tIns="45720" rIns="91440" bIns="45720" rtlCol="0" anchor="ctr">
            <a:normAutofit/>
          </a:bodyPr>
          <a:lstStyle/>
          <a:p>
            <a:pPr lvl="0">
              <a:lnSpc>
                <a:spcPct val="90000"/>
              </a:lnSpc>
              <a:spcAft>
                <a:spcPts val="600"/>
              </a:spcAft>
            </a:pPr>
            <a:r>
              <a:rPr lang="en-US" sz="3200" dirty="0">
                <a:solidFill>
                  <a:srgbClr val="FEFFFF"/>
                </a:solidFill>
              </a:rPr>
              <a:t>Inclusion of terms and conditions of the securitization transaction could enhance transparency of the FPP and clarify any concept of risk.</a:t>
            </a:r>
          </a:p>
        </p:txBody>
      </p:sp>
    </p:spTree>
    <p:extLst>
      <p:ext uri="{BB962C8B-B14F-4D97-AF65-F5344CB8AC3E}">
        <p14:creationId xmlns:p14="http://schemas.microsoft.com/office/powerpoint/2010/main" val="604029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19637C-25CC-4298-A451-82BD5481A302}"/>
              </a:ext>
            </a:extLst>
          </p:cNvPr>
          <p:cNvSpPr>
            <a:spLocks noGrp="1"/>
          </p:cNvSpPr>
          <p:nvPr>
            <p:ph type="title"/>
          </p:nvPr>
        </p:nvSpPr>
        <p:spPr>
          <a:xfrm>
            <a:off x="780597" y="3429000"/>
            <a:ext cx="9155113" cy="1325563"/>
          </a:xfrm>
          <a:prstGeom prst="rect">
            <a:avLst/>
          </a:prstGeom>
        </p:spPr>
        <p:txBody>
          <a:bodyPr wrap="none">
            <a:spAutoFit/>
          </a:bodyPr>
          <a:lstStyle/>
          <a:p>
            <a:pPr algn="ctr">
              <a:spcAft>
                <a:spcPts val="0"/>
              </a:spcAft>
            </a:pPr>
            <a:r>
              <a:rPr lang="en-US" sz="3600" b="1" i="1" dirty="0">
                <a:latin typeface="Calibri" panose="020F0502020204030204" pitchFamily="34" charset="0"/>
                <a:ea typeface="Times New Roman" panose="02020603050405020304" pitchFamily="18" charset="0"/>
                <a:cs typeface="Times New Roman" panose="02020603050405020304" pitchFamily="18" charset="0"/>
              </a:rPr>
              <a:t>‘A better Country through effective audit scrutiny’</a:t>
            </a:r>
            <a:endParaRPr lang="en-JM" sz="3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8064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0"/>
            <a:ext cx="3904488"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p:cNvSpPr>
            <a:spLocks noGrp="1"/>
          </p:cNvSpPr>
          <p:nvPr>
            <p:ph type="title"/>
          </p:nvPr>
        </p:nvSpPr>
        <p:spPr>
          <a:xfrm>
            <a:off x="731520" y="1115568"/>
            <a:ext cx="3364992" cy="2843784"/>
          </a:xfrm>
        </p:spPr>
        <p:txBody>
          <a:bodyPr vert="horz" lIns="91440" tIns="45720" rIns="91440" bIns="45720" rtlCol="0" anchor="ctr">
            <a:normAutofit fontScale="90000"/>
          </a:bodyPr>
          <a:lstStyle/>
          <a:p>
            <a:br>
              <a:rPr lang="en-US" sz="2000" b="1" kern="1200" dirty="0">
                <a:solidFill>
                  <a:srgbClr val="FFFFFF"/>
                </a:solidFill>
                <a:latin typeface="+mj-lt"/>
                <a:ea typeface="+mj-ea"/>
                <a:cs typeface="+mj-cs"/>
              </a:rPr>
            </a:br>
            <a:br>
              <a:rPr lang="en-US" sz="2000" b="1" kern="1200" dirty="0">
                <a:solidFill>
                  <a:srgbClr val="FFFFFF"/>
                </a:solidFill>
                <a:latin typeface="+mj-lt"/>
                <a:ea typeface="+mj-ea"/>
                <a:cs typeface="+mj-cs"/>
              </a:rPr>
            </a:br>
            <a:r>
              <a:rPr lang="en-US" sz="2000" b="1" kern="1200" dirty="0">
                <a:solidFill>
                  <a:srgbClr val="FFFFFF"/>
                </a:solidFill>
                <a:latin typeface="+mj-lt"/>
                <a:ea typeface="+mj-ea"/>
                <a:cs typeface="+mj-cs"/>
              </a:rPr>
              <a:t>                    </a:t>
            </a:r>
            <a:br>
              <a:rPr lang="en-US" sz="2000" b="1" kern="1200" dirty="0">
                <a:solidFill>
                  <a:srgbClr val="FFFFFF"/>
                </a:solidFill>
                <a:latin typeface="+mj-lt"/>
                <a:ea typeface="+mj-ea"/>
                <a:cs typeface="+mj-cs"/>
              </a:rPr>
            </a:br>
            <a:r>
              <a:rPr lang="en-US" sz="2000" b="1" kern="1200" dirty="0">
                <a:solidFill>
                  <a:srgbClr val="FFFFFF"/>
                </a:solidFill>
                <a:latin typeface="+mj-lt"/>
                <a:ea typeface="+mj-ea"/>
                <a:cs typeface="+mj-cs"/>
              </a:rPr>
              <a:t>                    </a:t>
            </a:r>
            <a:br>
              <a:rPr lang="en-US" sz="2000" b="1" kern="1200" dirty="0">
                <a:solidFill>
                  <a:srgbClr val="FFFFFF"/>
                </a:solidFill>
                <a:latin typeface="+mj-lt"/>
                <a:ea typeface="+mj-ea"/>
                <a:cs typeface="+mj-cs"/>
              </a:rPr>
            </a:br>
            <a:r>
              <a:rPr lang="en-US" sz="4000" b="1" kern="1200" dirty="0">
                <a:solidFill>
                  <a:srgbClr val="FFFFFF"/>
                </a:solidFill>
                <a:latin typeface="+mj-lt"/>
                <a:ea typeface="+mj-ea"/>
                <a:cs typeface="+mj-cs"/>
              </a:rPr>
              <a:t> </a:t>
            </a:r>
            <a:r>
              <a:rPr lang="en-US" b="1" kern="1200" dirty="0">
                <a:solidFill>
                  <a:srgbClr val="FFFFFF"/>
                </a:solidFill>
                <a:latin typeface="+mj-lt"/>
                <a:ea typeface="+mj-ea"/>
                <a:cs typeface="+mj-cs"/>
              </a:rPr>
              <a:t>Auditor General’s Comments</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br>
              <a:rPr lang="en-US" sz="2000" kern="1200" dirty="0">
                <a:solidFill>
                  <a:srgbClr val="FFFFFF"/>
                </a:solidFill>
                <a:latin typeface="+mj-lt"/>
                <a:ea typeface="+mj-ea"/>
                <a:cs typeface="+mj-cs"/>
              </a:rPr>
            </a:br>
            <a:endParaRPr lang="en-US" sz="2000" kern="1200" dirty="0">
              <a:solidFill>
                <a:srgbClr val="FFFFFF"/>
              </a:solidFill>
              <a:latin typeface="+mj-lt"/>
              <a:ea typeface="+mj-ea"/>
              <a:cs typeface="+mj-cs"/>
            </a:endParaRPr>
          </a:p>
        </p:txBody>
      </p:sp>
      <p:sp>
        <p:nvSpPr>
          <p:cNvPr id="13" name="Rectangle 1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846320"/>
            <a:ext cx="2395728"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C910467-8185-45DD-B8A2-A88DF20DF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1995" y="450221"/>
            <a:ext cx="7207948"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7520" y="4835010"/>
            <a:ext cx="1349026" cy="157276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C856D44F-1A34-4020-86CD-2DA46E30990C}"/>
              </a:ext>
            </a:extLst>
          </p:cNvPr>
          <p:cNvGraphicFramePr>
            <a:graphicFrameLocks noGrp="1"/>
          </p:cNvGraphicFramePr>
          <p:nvPr>
            <p:ph idx="1"/>
            <p:extLst>
              <p:ext uri="{D42A27DB-BD31-4B8C-83A1-F6EECF244321}">
                <p14:modId xmlns:p14="http://schemas.microsoft.com/office/powerpoint/2010/main" val="1119178539"/>
              </p:ext>
            </p:extLst>
          </p:nvPr>
        </p:nvGraphicFramePr>
        <p:xfrm>
          <a:off x="4521994" y="702528"/>
          <a:ext cx="6450806" cy="5768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273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209FE012-FF59-42B8-9E24-2ADF0BB05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4">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13675" y="522344"/>
            <a:ext cx="5064470" cy="1672888"/>
          </a:xfrm>
        </p:spPr>
        <p:txBody>
          <a:bodyPr vert="horz" lIns="91440" tIns="45720" rIns="91440" bIns="45720" rtlCol="0" anchor="ctr">
            <a:normAutofit fontScale="90000"/>
          </a:bodyPr>
          <a:lstStyle/>
          <a:p>
            <a:r>
              <a:rPr lang="en-US" b="1" kern="1200" dirty="0">
                <a:solidFill>
                  <a:schemeClr val="tx1"/>
                </a:solidFill>
                <a:latin typeface="+mj-lt"/>
                <a:ea typeface="+mj-ea"/>
                <a:cs typeface="+mj-cs"/>
              </a:rPr>
              <a:t>Auditor General’s Responsibilities</a:t>
            </a:r>
            <a:br>
              <a:rPr lang="en-US" b="1" kern="1200" dirty="0">
                <a:solidFill>
                  <a:schemeClr val="tx1"/>
                </a:solidFill>
                <a:latin typeface="+mj-lt"/>
                <a:ea typeface="+mj-ea"/>
                <a:cs typeface="+mj-cs"/>
              </a:rPr>
            </a:br>
            <a:endParaRPr lang="en-US" b="1" kern="1200" dirty="0">
              <a:solidFill>
                <a:schemeClr val="tx1"/>
              </a:solidFill>
              <a:latin typeface="+mj-lt"/>
              <a:ea typeface="+mj-ea"/>
              <a:cs typeface="+mj-cs"/>
            </a:endParaRPr>
          </a:p>
        </p:txBody>
      </p:sp>
      <p:sp>
        <p:nvSpPr>
          <p:cNvPr id="12" name="Rectangle 16">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37B7F17-6743-434B-B741-1EB675A75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0" name="Rectangle 64">
              <a:extLst>
                <a:ext uri="{FF2B5EF4-FFF2-40B4-BE49-F238E27FC236}">
                  <a16:creationId xmlns:a16="http://schemas.microsoft.com/office/drawing/2014/main" id="{05A3412B-D8E9-4E4B-9551-546365789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5AC3E708-71BD-43DC-BC99-52C7A0292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00DC58E1-87CF-4AB8-9BB6-B38894E54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5251B7BE-4EA7-4E17-9AA6-45CCA21B8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3FD399D7-39CA-4DF8-8D70-AC5DCD1DA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435B5AE2-3B48-4498-9FE8-068123183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693EA389-4567-4185-BF36-5FE82A8C0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4867904-BE35-4AE1-B2E9-F65EBB486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5981E278-B931-40D2-AB06-3E3202E8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911B15C5-8707-477D-84D8-EF15CE7A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A2801AD-29DB-4B2E-807A-129C49615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9E629D16-4E4D-481A-B152-7E23E9A42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EECF4363-A52C-49E0-BFAF-9FF88EC57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2C7F0D09-1F15-4162-98A1-517313E5E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96CD3B1-B224-4F9F-AFBF-C0E1E359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5C66E228-224C-4DC5-A49E-2148C371D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790BF835-4045-4976-92E7-992B63932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5937B942-101B-478C-BD40-F482A01F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4272CF3-29A3-4132-883E-E4B4A62D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50100215-A65C-491F-A54C-C65AD0B50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35A32F6-9473-4721-A00B-18C886628475}"/>
              </a:ext>
            </a:extLst>
          </p:cNvPr>
          <p:cNvSpPr txBox="1"/>
          <p:nvPr/>
        </p:nvSpPr>
        <p:spPr>
          <a:xfrm>
            <a:off x="1247546" y="1680106"/>
            <a:ext cx="9510823" cy="1107996"/>
          </a:xfrm>
          <a:prstGeom prst="rect">
            <a:avLst/>
          </a:prstGeom>
          <a:noFill/>
        </p:spPr>
        <p:txBody>
          <a:bodyPr wrap="square" rtlCol="0">
            <a:spAutoFit/>
          </a:bodyPr>
          <a:lstStyle/>
          <a:p>
            <a:pPr marL="0" indent="0">
              <a:spcAft>
                <a:spcPts val="600"/>
              </a:spcAft>
              <a:buNone/>
            </a:pPr>
            <a:r>
              <a:rPr lang="en-US" sz="2200" b="1" dirty="0"/>
              <a:t>Section 48B (6) of the FAA Act requires the Auditor General to examine the components of the Fiscal Policy Paper and provide a report to the Houses of Parliament indicating whether: - </a:t>
            </a:r>
          </a:p>
        </p:txBody>
      </p:sp>
      <p:graphicFrame>
        <p:nvGraphicFramePr>
          <p:cNvPr id="5" name="Content Placeholder 4">
            <a:extLst>
              <a:ext uri="{FF2B5EF4-FFF2-40B4-BE49-F238E27FC236}">
                <a16:creationId xmlns:a16="http://schemas.microsoft.com/office/drawing/2014/main" id="{6B339ADE-E849-4187-B809-E0C42C738A04}"/>
              </a:ext>
            </a:extLst>
          </p:cNvPr>
          <p:cNvGraphicFramePr>
            <a:graphicFrameLocks noGrp="1"/>
          </p:cNvGraphicFramePr>
          <p:nvPr>
            <p:ph idx="1"/>
            <p:extLst>
              <p:ext uri="{D42A27DB-BD31-4B8C-83A1-F6EECF244321}">
                <p14:modId xmlns:p14="http://schemas.microsoft.com/office/powerpoint/2010/main" val="2520992513"/>
              </p:ext>
            </p:extLst>
          </p:nvPr>
        </p:nvGraphicFramePr>
        <p:xfrm>
          <a:off x="1166649" y="2942323"/>
          <a:ext cx="10350062" cy="3624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6155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1">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3">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3AE332ED-9A29-4C69-8B42-614D6E98F9A5}"/>
              </a:ext>
            </a:extLst>
          </p:cNvPr>
          <p:cNvGraphicFramePr>
            <a:graphicFrameLocks noGrp="1"/>
          </p:cNvGraphicFramePr>
          <p:nvPr>
            <p:ph idx="1"/>
            <p:extLst>
              <p:ext uri="{D42A27DB-BD31-4B8C-83A1-F6EECF244321}">
                <p14:modId xmlns:p14="http://schemas.microsoft.com/office/powerpoint/2010/main" val="684809732"/>
              </p:ext>
            </p:extLst>
          </p:nvPr>
        </p:nvGraphicFramePr>
        <p:xfrm>
          <a:off x="838047" y="1323095"/>
          <a:ext cx="10948938" cy="4837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1D94AA10-02D7-4286-8522-AD222411A77A}"/>
              </a:ext>
            </a:extLst>
          </p:cNvPr>
          <p:cNvSpPr>
            <a:spLocks noGrp="1"/>
          </p:cNvSpPr>
          <p:nvPr>
            <p:ph type="title"/>
          </p:nvPr>
        </p:nvSpPr>
        <p:spPr>
          <a:xfrm>
            <a:off x="838047" y="331422"/>
            <a:ext cx="10948938" cy="991672"/>
          </a:xfrm>
          <a:solidFill>
            <a:schemeClr val="accent4">
              <a:lumMod val="50000"/>
            </a:schemeClr>
          </a:solidFill>
        </p:spPr>
        <p:txBody>
          <a:bodyPr>
            <a:normAutofit/>
          </a:bodyPr>
          <a:lstStyle/>
          <a:p>
            <a:r>
              <a:rPr lang="en-JM" sz="2800" b="1" dirty="0">
                <a:solidFill>
                  <a:schemeClr val="bg1"/>
                </a:solidFill>
                <a:latin typeface="+mn-lt"/>
              </a:rPr>
              <a:t>a) Regarding </a:t>
            </a:r>
            <a:r>
              <a:rPr lang="en-US" sz="2800" b="1" dirty="0">
                <a:solidFill>
                  <a:schemeClr val="bg1"/>
                </a:solidFill>
                <a:latin typeface="+mn-lt"/>
              </a:rPr>
              <a:t>the conventions and assumptions underlying the preparation of the Fiscal Policy Paper  </a:t>
            </a:r>
            <a:endParaRPr lang="en-JM" sz="2800" b="1" dirty="0">
              <a:solidFill>
                <a:schemeClr val="bg1"/>
              </a:solidFill>
              <a:latin typeface="+mn-lt"/>
            </a:endParaRPr>
          </a:p>
        </p:txBody>
      </p:sp>
    </p:spTree>
    <p:extLst>
      <p:ext uri="{BB962C8B-B14F-4D97-AF65-F5344CB8AC3E}">
        <p14:creationId xmlns:p14="http://schemas.microsoft.com/office/powerpoint/2010/main" val="4247627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1">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3">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3AE332ED-9A29-4C69-8B42-614D6E98F9A5}"/>
              </a:ext>
            </a:extLst>
          </p:cNvPr>
          <p:cNvGraphicFramePr>
            <a:graphicFrameLocks noGrp="1"/>
          </p:cNvGraphicFramePr>
          <p:nvPr>
            <p:ph idx="1"/>
            <p:extLst>
              <p:ext uri="{D42A27DB-BD31-4B8C-83A1-F6EECF244321}">
                <p14:modId xmlns:p14="http://schemas.microsoft.com/office/powerpoint/2010/main" val="791539928"/>
              </p:ext>
            </p:extLst>
          </p:nvPr>
        </p:nvGraphicFramePr>
        <p:xfrm>
          <a:off x="838047" y="1832425"/>
          <a:ext cx="11272177" cy="4516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1D94AA10-02D7-4286-8522-AD222411A77A}"/>
              </a:ext>
            </a:extLst>
          </p:cNvPr>
          <p:cNvSpPr>
            <a:spLocks noGrp="1"/>
          </p:cNvSpPr>
          <p:nvPr>
            <p:ph type="title"/>
          </p:nvPr>
        </p:nvSpPr>
        <p:spPr>
          <a:xfrm>
            <a:off x="838047" y="331422"/>
            <a:ext cx="11171816" cy="991672"/>
          </a:xfrm>
          <a:solidFill>
            <a:schemeClr val="accent4">
              <a:lumMod val="50000"/>
            </a:schemeClr>
          </a:solidFill>
        </p:spPr>
        <p:txBody>
          <a:bodyPr>
            <a:normAutofit/>
          </a:bodyPr>
          <a:lstStyle/>
          <a:p>
            <a:r>
              <a:rPr lang="en-JM" sz="2800" b="1" dirty="0">
                <a:solidFill>
                  <a:schemeClr val="bg1"/>
                </a:solidFill>
                <a:latin typeface="+mn-lt"/>
              </a:rPr>
              <a:t>a) Regarding </a:t>
            </a:r>
            <a:r>
              <a:rPr lang="en-US" sz="2800" b="1" dirty="0">
                <a:solidFill>
                  <a:schemeClr val="bg1"/>
                </a:solidFill>
                <a:latin typeface="+mn-lt"/>
              </a:rPr>
              <a:t>the conventions and assumptions underlying the preparation of the Fiscal Policy Paper  (contd.)</a:t>
            </a:r>
            <a:endParaRPr lang="en-JM" sz="2800" b="1" dirty="0">
              <a:solidFill>
                <a:schemeClr val="bg1"/>
              </a:solidFill>
              <a:latin typeface="+mn-lt"/>
            </a:endParaRPr>
          </a:p>
        </p:txBody>
      </p:sp>
    </p:spTree>
    <p:extLst>
      <p:ext uri="{BB962C8B-B14F-4D97-AF65-F5344CB8AC3E}">
        <p14:creationId xmlns:p14="http://schemas.microsoft.com/office/powerpoint/2010/main" val="1087422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1">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3">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3AE332ED-9A29-4C69-8B42-614D6E98F9A5}"/>
              </a:ext>
            </a:extLst>
          </p:cNvPr>
          <p:cNvGraphicFramePr>
            <a:graphicFrameLocks noGrp="1"/>
          </p:cNvGraphicFramePr>
          <p:nvPr>
            <p:ph idx="1"/>
            <p:extLst>
              <p:ext uri="{D42A27DB-BD31-4B8C-83A1-F6EECF244321}">
                <p14:modId xmlns:p14="http://schemas.microsoft.com/office/powerpoint/2010/main" val="1929127165"/>
              </p:ext>
            </p:extLst>
          </p:nvPr>
        </p:nvGraphicFramePr>
        <p:xfrm>
          <a:off x="838047" y="1653453"/>
          <a:ext cx="10803826" cy="4401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1D94AA10-02D7-4286-8522-AD222411A77A}"/>
              </a:ext>
            </a:extLst>
          </p:cNvPr>
          <p:cNvSpPr>
            <a:spLocks noGrp="1"/>
          </p:cNvSpPr>
          <p:nvPr>
            <p:ph type="title"/>
          </p:nvPr>
        </p:nvSpPr>
        <p:spPr>
          <a:xfrm>
            <a:off x="838201" y="490388"/>
            <a:ext cx="10948938" cy="991672"/>
          </a:xfrm>
          <a:solidFill>
            <a:schemeClr val="accent4">
              <a:lumMod val="50000"/>
            </a:schemeClr>
          </a:solidFill>
        </p:spPr>
        <p:txBody>
          <a:bodyPr>
            <a:normAutofit/>
          </a:bodyPr>
          <a:lstStyle/>
          <a:p>
            <a:r>
              <a:rPr lang="en-JM" sz="2800" b="1" dirty="0">
                <a:solidFill>
                  <a:schemeClr val="bg1"/>
                </a:solidFill>
                <a:latin typeface="+mn-lt"/>
              </a:rPr>
              <a:t>a) Regarding </a:t>
            </a:r>
            <a:r>
              <a:rPr lang="en-US" sz="2800" b="1" dirty="0">
                <a:solidFill>
                  <a:schemeClr val="bg1"/>
                </a:solidFill>
                <a:latin typeface="+mn-lt"/>
              </a:rPr>
              <a:t>the conventions and assumptions underlying the preparation of the Fiscal Policy Paper  (cont’d)</a:t>
            </a:r>
            <a:endParaRPr lang="en-JM" sz="2800" b="1" dirty="0">
              <a:solidFill>
                <a:schemeClr val="bg1"/>
              </a:solidFill>
              <a:latin typeface="+mn-lt"/>
            </a:endParaRPr>
          </a:p>
        </p:txBody>
      </p:sp>
    </p:spTree>
    <p:extLst>
      <p:ext uri="{BB962C8B-B14F-4D97-AF65-F5344CB8AC3E}">
        <p14:creationId xmlns:p14="http://schemas.microsoft.com/office/powerpoint/2010/main" val="2884646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D94AA10-02D7-4286-8522-AD222411A77A}"/>
              </a:ext>
            </a:extLst>
          </p:cNvPr>
          <p:cNvSpPr>
            <a:spLocks noGrp="1"/>
          </p:cNvSpPr>
          <p:nvPr>
            <p:ph type="title"/>
          </p:nvPr>
        </p:nvSpPr>
        <p:spPr>
          <a:xfrm>
            <a:off x="0" y="1712260"/>
            <a:ext cx="3423424" cy="3183439"/>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r>
              <a:rPr lang="en-US" sz="2500" b="1" kern="1200" dirty="0">
                <a:solidFill>
                  <a:srgbClr val="FFFFFF"/>
                </a:solidFill>
                <a:latin typeface="+mn-lt"/>
                <a:ea typeface="+mj-ea"/>
                <a:cs typeface="+mj-cs"/>
              </a:rPr>
              <a:t>Regarding the conventions and assumptions underlying the preparation of the Fiscal Policy Paper</a:t>
            </a:r>
          </a:p>
        </p:txBody>
      </p:sp>
      <p:graphicFrame>
        <p:nvGraphicFramePr>
          <p:cNvPr id="4" name="Content Placeholder 3">
            <a:extLst>
              <a:ext uri="{FF2B5EF4-FFF2-40B4-BE49-F238E27FC236}">
                <a16:creationId xmlns:a16="http://schemas.microsoft.com/office/drawing/2014/main" id="{3AE332ED-9A29-4C69-8B42-614D6E98F9A5}"/>
              </a:ext>
            </a:extLst>
          </p:cNvPr>
          <p:cNvGraphicFramePr>
            <a:graphicFrameLocks noGrp="1"/>
          </p:cNvGraphicFramePr>
          <p:nvPr>
            <p:ph idx="1"/>
            <p:extLst>
              <p:ext uri="{D42A27DB-BD31-4B8C-83A1-F6EECF244321}">
                <p14:modId xmlns:p14="http://schemas.microsoft.com/office/powerpoint/2010/main" val="1260945799"/>
              </p:ext>
            </p:extLst>
          </p:nvPr>
        </p:nvGraphicFramePr>
        <p:xfrm>
          <a:off x="1676400" y="1712260"/>
          <a:ext cx="10515600" cy="5360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4517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311E12-F3AF-BFF3-0F02-199DA40F87E4}"/>
              </a:ext>
            </a:extLst>
          </p:cNvPr>
          <p:cNvPicPr>
            <a:picLocks noChangeAspect="1"/>
          </p:cNvPicPr>
          <p:nvPr/>
        </p:nvPicPr>
        <p:blipFill>
          <a:blip r:embed="rId2"/>
          <a:srcRect t="629" b="15102"/>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155859-2A15-0C4F-B585-4651AA5E23EA}"/>
              </a:ext>
            </a:extLst>
          </p:cNvPr>
          <p:cNvSpPr>
            <a:spLocks noGrp="1"/>
          </p:cNvSpPr>
          <p:nvPr>
            <p:ph type="title"/>
          </p:nvPr>
        </p:nvSpPr>
        <p:spPr>
          <a:xfrm>
            <a:off x="838200" y="365126"/>
            <a:ext cx="10515600" cy="738846"/>
          </a:xfrm>
        </p:spPr>
        <p:txBody>
          <a:bodyPr>
            <a:normAutofit fontScale="90000"/>
          </a:bodyPr>
          <a:lstStyle/>
          <a:p>
            <a:r>
              <a:rPr lang="en-GB" sz="3200" b="1" dirty="0">
                <a:latin typeface="+mn-lt"/>
              </a:rPr>
              <a:t>b) Regarding explanations for deviation in revenue for April-August 2024 vis-a-vis Original budget</a:t>
            </a:r>
            <a:endParaRPr lang="en-JM" sz="3200" b="1" dirty="0">
              <a:latin typeface="+mn-lt"/>
            </a:endParaRPr>
          </a:p>
        </p:txBody>
      </p:sp>
      <p:graphicFrame>
        <p:nvGraphicFramePr>
          <p:cNvPr id="5" name="Content Placeholder 4">
            <a:extLst>
              <a:ext uri="{FF2B5EF4-FFF2-40B4-BE49-F238E27FC236}">
                <a16:creationId xmlns:a16="http://schemas.microsoft.com/office/drawing/2014/main" id="{CDFD494E-30DC-21D1-D8D3-440BB4D7DA44}"/>
              </a:ext>
            </a:extLst>
          </p:cNvPr>
          <p:cNvGraphicFramePr>
            <a:graphicFrameLocks noGrp="1"/>
          </p:cNvGraphicFramePr>
          <p:nvPr>
            <p:ph idx="1"/>
            <p:extLst>
              <p:ext uri="{D42A27DB-BD31-4B8C-83A1-F6EECF244321}">
                <p14:modId xmlns:p14="http://schemas.microsoft.com/office/powerpoint/2010/main" val="2144822020"/>
              </p:ext>
            </p:extLst>
          </p:nvPr>
        </p:nvGraphicFramePr>
        <p:xfrm>
          <a:off x="360536" y="1215483"/>
          <a:ext cx="11831444" cy="5475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5924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3557" y="0"/>
            <a:ext cx="1017844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155859-2A15-0C4F-B585-4651AA5E23EA}"/>
              </a:ext>
            </a:extLst>
          </p:cNvPr>
          <p:cNvSpPr>
            <a:spLocks noGrp="1"/>
          </p:cNvSpPr>
          <p:nvPr>
            <p:ph type="title"/>
          </p:nvPr>
        </p:nvSpPr>
        <p:spPr>
          <a:xfrm>
            <a:off x="381000" y="1338943"/>
            <a:ext cx="3483429" cy="3418114"/>
          </a:xfrm>
          <a:prstGeom prst="ellipse">
            <a:avLst/>
          </a:prstGeom>
          <a:solidFill>
            <a:schemeClr val="bg1"/>
          </a:solidFill>
          <a:ln w="174625" cmpd="thinThick">
            <a:solidFill>
              <a:schemeClr val="bg1"/>
            </a:solidFill>
          </a:ln>
        </p:spPr>
        <p:txBody>
          <a:bodyPr>
            <a:normAutofit fontScale="90000"/>
          </a:bodyPr>
          <a:lstStyle/>
          <a:p>
            <a:pPr algn="ctr"/>
            <a:r>
              <a:rPr lang="en-GB" sz="2800" b="1" dirty="0">
                <a:latin typeface="+mn-lt"/>
              </a:rPr>
              <a:t>Explanations for deviation in revenue for April – August 2024 vis-a-vis Original budget</a:t>
            </a:r>
            <a:endParaRPr lang="en-JM" sz="2800" b="1" dirty="0">
              <a:latin typeface="+mn-lt"/>
            </a:endParaRPr>
          </a:p>
        </p:txBody>
      </p:sp>
      <p:sp>
        <p:nvSpPr>
          <p:cNvPr id="4" name="Content Placeholder 3">
            <a:extLst>
              <a:ext uri="{FF2B5EF4-FFF2-40B4-BE49-F238E27FC236}">
                <a16:creationId xmlns:a16="http://schemas.microsoft.com/office/drawing/2014/main" id="{23EA89E6-9ADA-CE07-0008-0605B58CAE82}"/>
              </a:ext>
            </a:extLst>
          </p:cNvPr>
          <p:cNvSpPr>
            <a:spLocks noGrp="1"/>
          </p:cNvSpPr>
          <p:nvPr>
            <p:ph idx="1"/>
          </p:nvPr>
        </p:nvSpPr>
        <p:spPr>
          <a:xfrm>
            <a:off x="3945771" y="1458468"/>
            <a:ext cx="8164886" cy="3179063"/>
          </a:xfrm>
        </p:spPr>
        <p:txBody>
          <a:bodyPr anchor="ctr">
            <a:normAutofit/>
          </a:bodyPr>
          <a:lstStyle/>
          <a:p>
            <a:pPr marL="0" indent="0" algn="ctr">
              <a:buNone/>
              <a:tabLst>
                <a:tab pos="538163" algn="l"/>
              </a:tabLst>
            </a:pPr>
            <a:r>
              <a:rPr lang="en-JM" b="1" dirty="0">
                <a:solidFill>
                  <a:schemeClr val="bg1"/>
                </a:solidFill>
              </a:rPr>
              <a:t>Overall I found the explanations for the deviations relative to Budget to be reasonable, having regard to the circumstances.</a:t>
            </a:r>
          </a:p>
        </p:txBody>
      </p:sp>
    </p:spTree>
    <p:extLst>
      <p:ext uri="{BB962C8B-B14F-4D97-AF65-F5344CB8AC3E}">
        <p14:creationId xmlns:p14="http://schemas.microsoft.com/office/powerpoint/2010/main" val="1610460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AuGD PP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AuGD PPT Template</Template>
  <TotalTime>1986</TotalTime>
  <Words>1043</Words>
  <Application>Microsoft Office PowerPoint</Application>
  <PresentationFormat>Widescreen</PresentationFormat>
  <Paragraphs>54</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AuGD PPT Template</vt:lpstr>
      <vt:lpstr>   Examination of the Components of the Fiscal Policy Paper Interim Report which was laid before the Houses of Parliament  on October 8, 2024</vt:lpstr>
      <vt:lpstr>                                             Auditor General’s Comments   </vt:lpstr>
      <vt:lpstr>Auditor General’s Responsibilities </vt:lpstr>
      <vt:lpstr>a) Regarding the conventions and assumptions underlying the preparation of the Fiscal Policy Paper  </vt:lpstr>
      <vt:lpstr>a) Regarding the conventions and assumptions underlying the preparation of the Fiscal Policy Paper  (contd.)</vt:lpstr>
      <vt:lpstr>a) Regarding the conventions and assumptions underlying the preparation of the Fiscal Policy Paper  (cont’d)</vt:lpstr>
      <vt:lpstr>Regarding the conventions and assumptions underlying the preparation of the Fiscal Policy Paper</vt:lpstr>
      <vt:lpstr>b) Regarding explanations for deviation in revenue for April-August 2024 vis-a-vis Original budget</vt:lpstr>
      <vt:lpstr>Explanations for deviation in revenue for April – August 2024 vis-a-vis Original budget</vt:lpstr>
      <vt:lpstr>c) pursuant to my application of criteria prescribed pursuant to regulations made under Section 50 (1), there are public bodies that do not form part of the specified public sector, and identifying those bodies (if any) which in the preceding financial year formed part of the specified public sector: </vt:lpstr>
      <vt:lpstr> d) a public private partnership involves only minimal contingent liabilities </vt:lpstr>
      <vt:lpstr>PowerPoint Presentation</vt:lpstr>
      <vt:lpstr>Recommendations</vt:lpstr>
      <vt:lpstr>‘A better Country through effective audit scrutiny’</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Lue-Lim</dc:creator>
  <cp:lastModifiedBy>Aurich Champagnie</cp:lastModifiedBy>
  <cp:revision>49</cp:revision>
  <dcterms:created xsi:type="dcterms:W3CDTF">2019-02-27T19:43:13Z</dcterms:created>
  <dcterms:modified xsi:type="dcterms:W3CDTF">2024-10-30T20:04:26Z</dcterms:modified>
</cp:coreProperties>
</file>