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90" r:id="rId5"/>
    <p:sldId id="257" r:id="rId6"/>
    <p:sldId id="258" r:id="rId7"/>
    <p:sldId id="259" r:id="rId8"/>
    <p:sldId id="289" r:id="rId9"/>
    <p:sldId id="265" r:id="rId10"/>
    <p:sldId id="262" r:id="rId11"/>
    <p:sldId id="288" r:id="rId12"/>
    <p:sldId id="266" r:id="rId13"/>
    <p:sldId id="267" r:id="rId14"/>
    <p:sldId id="284" r:id="rId15"/>
    <p:sldId id="28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4" d="100"/>
          <a:sy n="94" d="100"/>
        </p:scale>
        <p:origin x="10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F3B-4D64-A7A7-C9FA96913C3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F3B-4D64-A7A7-C9FA96913C3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F3B-4D64-A7A7-C9FA96913C3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F3B-4D64-A7A7-C9FA96913C38}"/>
              </c:ext>
            </c:extLst>
          </c:dPt>
          <c:dLbls>
            <c:dLbl>
              <c:idx val="0"/>
              <c:tx>
                <c:rich>
                  <a:bodyPr/>
                  <a:lstStyle/>
                  <a:p>
                    <a:fld id="{8641DE5D-25BF-474F-90CD-1CAC317FCB04}" type="PERCENTAGE">
                      <a:rPr lang="en-US" baseline="0" smtClean="0"/>
                      <a:pPr/>
                      <a:t>[PERCENTAGE]</a:t>
                    </a:fld>
                    <a:endParaRPr lang="en-JM"/>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3B-4D64-A7A7-C9FA96913C38}"/>
                </c:ext>
              </c:extLst>
            </c:dLbl>
            <c:dLbl>
              <c:idx val="1"/>
              <c:tx>
                <c:rich>
                  <a:bodyPr/>
                  <a:lstStyle/>
                  <a:p>
                    <a:fld id="{D1DD2742-EF49-4C39-BB23-2C80A6AB2758}" type="PERCENTAGE">
                      <a:rPr lang="en-US" baseline="0" smtClean="0"/>
                      <a:pPr/>
                      <a:t>[PERCENTAGE]</a:t>
                    </a:fld>
                    <a:endParaRPr lang="en-JM"/>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3B-4D64-A7A7-C9FA96913C38}"/>
                </c:ext>
              </c:extLst>
            </c:dLbl>
            <c:dLbl>
              <c:idx val="2"/>
              <c:tx>
                <c:rich>
                  <a:bodyPr/>
                  <a:lstStyle/>
                  <a:p>
                    <a:fld id="{E38D8C77-C0B5-4AAF-929D-31A1560066DA}" type="PERCENTAGE">
                      <a:rPr lang="en-US" baseline="0" smtClean="0"/>
                      <a:pPr/>
                      <a:t>[PERCENTAGE]</a:t>
                    </a:fld>
                    <a:endParaRPr lang="en-JM"/>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F3B-4D64-A7A7-C9FA96913C38}"/>
                </c:ext>
              </c:extLst>
            </c:dLbl>
            <c:dLbl>
              <c:idx val="3"/>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F3B-4D64-A7A7-C9FA96913C38}"/>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Sheet1!$J$46:$J$49</c:f>
              <c:strCache>
                <c:ptCount val="4"/>
                <c:pt idx="0">
                  <c:v>KSAMC &amp; PRF Programmes</c:v>
                </c:pt>
                <c:pt idx="1">
                  <c:v>Special Grant for Repairs</c:v>
                </c:pt>
                <c:pt idx="2">
                  <c:v>Divisional Allocation Fund </c:v>
                </c:pt>
                <c:pt idx="3">
                  <c:v>Administration Cost</c:v>
                </c:pt>
              </c:strCache>
            </c:strRef>
          </c:cat>
          <c:val>
            <c:numRef>
              <c:f>Sheet1!$K$46:$K$49</c:f>
              <c:numCache>
                <c:formatCode>#,##0</c:formatCode>
                <c:ptCount val="4"/>
                <c:pt idx="0">
                  <c:v>1859033760</c:v>
                </c:pt>
                <c:pt idx="1">
                  <c:v>234973480.07135531</c:v>
                </c:pt>
                <c:pt idx="2">
                  <c:v>1159912138</c:v>
                </c:pt>
                <c:pt idx="3">
                  <c:v>39086729</c:v>
                </c:pt>
              </c:numCache>
            </c:numRef>
          </c:val>
          <c:extLst>
            <c:ext xmlns:c16="http://schemas.microsoft.com/office/drawing/2014/chart" uri="{C3380CC4-5D6E-409C-BE32-E72D297353CC}">
              <c16:uniqueId val="{00000008-5F3B-4D64-A7A7-C9FA96913C38}"/>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2.png"/></Relationships>
</file>

<file path=ppt/diagrams/_rels/data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image" Target="../media/image22.png"/></Relationships>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image" Target="../media/image15.jpg"/></Relationships>
</file>

<file path=ppt/diagrams/_rels/data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png"/><Relationship Id="rId4" Type="http://schemas.openxmlformats.org/officeDocument/2006/relationships/image" Target="../media/image16.gif"/></Relationships>
</file>

<file path=ppt/diagrams/_rels/data7.xml.rels><?xml version="1.0" encoding="UTF-8" standalone="yes"?>
<Relationships xmlns="http://schemas.openxmlformats.org/package/2006/relationships"><Relationship Id="rId2" Type="http://schemas.openxmlformats.org/officeDocument/2006/relationships/hyperlink" Target="https://leaderimpact.wordpress.com/2012/03/09/4-early-warning-signs-of-a-narcissistic-leader/" TargetMode="External"/><Relationship Id="rId1" Type="http://schemas.openxmlformats.org/officeDocument/2006/relationships/image" Target="../media/image23.jpg"/></Relationships>
</file>

<file path=ppt/diagrams/_rels/data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image" Target="../media/image15.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png"/><Relationship Id="rId4" Type="http://schemas.openxmlformats.org/officeDocument/2006/relationships/image" Target="../media/image16.gif"/></Relationships>
</file>

<file path=ppt/diagrams/_rels/drawing7.xml.rels><?xml version="1.0" encoding="UTF-8" standalone="yes"?>
<Relationships xmlns="http://schemas.openxmlformats.org/package/2006/relationships"><Relationship Id="rId2" Type="http://schemas.openxmlformats.org/officeDocument/2006/relationships/hyperlink" Target="https://leaderimpact.wordpress.com/2012/03/09/4-early-warning-signs-of-a-narcissistic-leader/" TargetMode="External"/><Relationship Id="rId1" Type="http://schemas.openxmlformats.org/officeDocument/2006/relationships/image" Target="../media/image23.jpg"/></Relationships>
</file>

<file path=ppt/diagrams/_rels/drawing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47E39-AE1B-4C62-BCC8-E9D650198AD8}" type="doc">
      <dgm:prSet loTypeId="urn:microsoft.com/office/officeart/2008/layout/AlternatingPictureBlocks" loCatId="list" qsTypeId="urn:microsoft.com/office/officeart/2005/8/quickstyle/3d4" qsCatId="3D" csTypeId="urn:microsoft.com/office/officeart/2005/8/colors/colorful3" csCatId="colorful" phldr="1"/>
      <dgm:spPr/>
      <dgm:t>
        <a:bodyPr/>
        <a:lstStyle/>
        <a:p>
          <a:endParaRPr lang="en-US"/>
        </a:p>
      </dgm:t>
    </dgm:pt>
    <dgm:pt modelId="{C5CC66C1-69C0-47CF-9C78-1D03B8F25A24}">
      <dgm:prSet phldrT="[Text]" custT="1"/>
      <dgm:spPr>
        <a:xfrm rot="16200000">
          <a:off x="-604352" y="608043"/>
          <a:ext cx="4766732" cy="3550646"/>
        </a:xfrm>
        <a:solidFill>
          <a:schemeClr val="bg2">
            <a:lumMod val="25000"/>
          </a:schemeClr>
        </a:solidFill>
        <a:scene3d>
          <a:camera prst="orthographicFront"/>
          <a:lightRig rig="chilly" dir="t"/>
        </a:scene3d>
        <a:sp3d prstMaterial="translucentPowder">
          <a:bevelT w="127000" h="25400" prst="softRound"/>
        </a:sp3d>
      </dgm:spPr>
      <dgm:t>
        <a:bodyPr/>
        <a:lstStyle/>
        <a:p>
          <a:pPr>
            <a:buNone/>
          </a:pPr>
          <a:r>
            <a:rPr lang="en-JM" sz="2400" kern="1200" dirty="0">
              <a:latin typeface="Arial" panose="020B0604020202020204"/>
              <a:ea typeface="+mn-ea"/>
              <a:cs typeface="+mn-cs"/>
            </a:rPr>
            <a:t>To determine </a:t>
          </a:r>
          <a:r>
            <a:rPr lang="en-US" sz="2400" kern="1200" dirty="0">
              <a:latin typeface="Arial" panose="020B0604020202020204"/>
              <a:ea typeface="+mn-ea"/>
              <a:cs typeface="+mn-cs"/>
            </a:rPr>
            <a:t>whether KSAMC had in place an effective and efficient management system for maintenance of parochial roads.</a:t>
          </a:r>
        </a:p>
      </dgm:t>
    </dgm:pt>
    <dgm:pt modelId="{56237B75-6A8A-4A48-AC3F-1BED9EDB8239}" type="parTrans" cxnId="{CB5E3FD9-93C1-41A0-8920-1BB1D2C613E4}">
      <dgm:prSet/>
      <dgm:spPr/>
      <dgm:t>
        <a:bodyPr/>
        <a:lstStyle/>
        <a:p>
          <a:endParaRPr lang="en-US" sz="2000"/>
        </a:p>
      </dgm:t>
    </dgm:pt>
    <dgm:pt modelId="{2B64F9B7-1F78-4F40-ADE0-677375956498}" type="sibTrans" cxnId="{CB5E3FD9-93C1-41A0-8920-1BB1D2C613E4}">
      <dgm:prSet/>
      <dgm:spPr/>
      <dgm:t>
        <a:bodyPr/>
        <a:lstStyle/>
        <a:p>
          <a:endParaRPr lang="en-US" sz="2000"/>
        </a:p>
      </dgm:t>
    </dgm:pt>
    <dgm:pt modelId="{F841271C-EE9F-4262-BB97-EBB4C7B627A7}">
      <dgm:prSet phldrT="[Text]" custT="1"/>
      <dgm:spPr>
        <a:xfrm rot="16200000">
          <a:off x="3212593" y="608043"/>
          <a:ext cx="4766732" cy="3550646"/>
        </a:xfrm>
        <a:solidFill>
          <a:schemeClr val="accent1">
            <a:lumMod val="50000"/>
          </a:schemeClr>
        </a:solidFill>
        <a:scene3d>
          <a:camera prst="orthographicFront"/>
          <a:lightRig rig="chilly" dir="t"/>
        </a:scene3d>
        <a:sp3d prstMaterial="translucentPowder">
          <a:bevelT w="127000" h="25400" prst="softRound"/>
        </a:sp3d>
      </dgm:spPr>
      <dgm:t>
        <a:bodyPr/>
        <a:lstStyle/>
        <a:p>
          <a:pPr>
            <a:buNone/>
          </a:pPr>
          <a:r>
            <a:rPr lang="en-JM" sz="2400" kern="1200" dirty="0">
              <a:latin typeface="Arial" panose="020B0604020202020204"/>
              <a:ea typeface="+mn-ea"/>
              <a:cs typeface="+mn-cs"/>
            </a:rPr>
            <a:t>Assess whether </a:t>
          </a:r>
          <a:r>
            <a:rPr lang="en-US" sz="2400" kern="1200" dirty="0">
              <a:latin typeface="Arial" panose="020B0604020202020204"/>
              <a:ea typeface="+mn-ea"/>
              <a:cs typeface="+mn-cs"/>
            </a:rPr>
            <a:t>value for money was achieved for funds spent on the rehabilitation and maintenance of parochial roads</a:t>
          </a:r>
          <a:r>
            <a:rPr lang="en-JM" sz="2400" kern="1200" dirty="0">
              <a:latin typeface="Calibri" panose="020F0502020204030204" pitchFamily="34" charset="0"/>
              <a:ea typeface="+mn-ea"/>
              <a:cs typeface="+mn-cs"/>
            </a:rPr>
            <a:t>. </a:t>
          </a:r>
          <a:endParaRPr lang="en-US" sz="2400" kern="1200" dirty="0">
            <a:latin typeface="Arial" panose="020B0604020202020204"/>
            <a:ea typeface="+mn-ea"/>
            <a:cs typeface="+mn-cs"/>
          </a:endParaRPr>
        </a:p>
      </dgm:t>
    </dgm:pt>
    <dgm:pt modelId="{D7731C6C-764B-4980-8E1E-48EFF2E65B2F}" type="parTrans" cxnId="{428B4065-636A-4501-846F-829192F13AB3}">
      <dgm:prSet/>
      <dgm:spPr/>
      <dgm:t>
        <a:bodyPr/>
        <a:lstStyle/>
        <a:p>
          <a:endParaRPr lang="en-US" sz="2000"/>
        </a:p>
      </dgm:t>
    </dgm:pt>
    <dgm:pt modelId="{9B771846-4CF8-4FB5-BBE1-040FCAF54263}" type="sibTrans" cxnId="{428B4065-636A-4501-846F-829192F13AB3}">
      <dgm:prSet/>
      <dgm:spPr/>
      <dgm:t>
        <a:bodyPr/>
        <a:lstStyle/>
        <a:p>
          <a:endParaRPr lang="en-US" sz="2000"/>
        </a:p>
      </dgm:t>
    </dgm:pt>
    <dgm:pt modelId="{C4E9D60F-C23F-4E9F-B457-1F09B92E0644}" type="pres">
      <dgm:prSet presAssocID="{7FF47E39-AE1B-4C62-BCC8-E9D650198AD8}" presName="linearFlow" presStyleCnt="0">
        <dgm:presLayoutVars>
          <dgm:dir/>
          <dgm:resizeHandles val="exact"/>
        </dgm:presLayoutVars>
      </dgm:prSet>
      <dgm:spPr/>
    </dgm:pt>
    <dgm:pt modelId="{2AA4E07D-9551-4915-80BD-1E26897D5528}" type="pres">
      <dgm:prSet presAssocID="{C5CC66C1-69C0-47CF-9C78-1D03B8F25A24}" presName="comp" presStyleCnt="0"/>
      <dgm:spPr/>
    </dgm:pt>
    <dgm:pt modelId="{DAB69C3C-2EAB-406A-B2AA-39585B0F4E31}" type="pres">
      <dgm:prSet presAssocID="{C5CC66C1-69C0-47CF-9C78-1D03B8F25A24}" presName="rect2" presStyleLbl="node1" presStyleIdx="0" presStyleCnt="2">
        <dgm:presLayoutVars>
          <dgm:bulletEnabled val="1"/>
        </dgm:presLayoutVars>
      </dgm:prSet>
      <dgm:spPr>
        <a:prstGeom prst="round2DiagRect">
          <a:avLst/>
        </a:prstGeom>
      </dgm:spPr>
    </dgm:pt>
    <dgm:pt modelId="{F70448B9-E56B-43F6-AE0B-148783B6E51B}" type="pres">
      <dgm:prSet presAssocID="{C5CC66C1-69C0-47CF-9C78-1D03B8F25A24}" presName="rect1" presStyleLbl="lnNod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pt>
    <dgm:pt modelId="{379C4095-E18A-46AB-B130-9DB19482818F}" type="pres">
      <dgm:prSet presAssocID="{2B64F9B7-1F78-4F40-ADE0-677375956498}" presName="sibTrans" presStyleCnt="0"/>
      <dgm:spPr/>
    </dgm:pt>
    <dgm:pt modelId="{DE4A57C6-B845-43A5-8703-FA9263AC1AD7}" type="pres">
      <dgm:prSet presAssocID="{F841271C-EE9F-4262-BB97-EBB4C7B627A7}" presName="comp" presStyleCnt="0"/>
      <dgm:spPr/>
    </dgm:pt>
    <dgm:pt modelId="{B6B1F2D2-E213-4722-ADFE-D20168E11BF2}" type="pres">
      <dgm:prSet presAssocID="{F841271C-EE9F-4262-BB97-EBB4C7B627A7}" presName="rect2" presStyleLbl="node1" presStyleIdx="1" presStyleCnt="2">
        <dgm:presLayoutVars>
          <dgm:bulletEnabled val="1"/>
        </dgm:presLayoutVars>
      </dgm:prSet>
      <dgm:spPr>
        <a:prstGeom prst="roundRect">
          <a:avLst/>
        </a:prstGeom>
      </dgm:spPr>
    </dgm:pt>
    <dgm:pt modelId="{3D338C1F-DAC4-4B74-BAB0-5AEA969058A5}" type="pres">
      <dgm:prSet presAssocID="{F841271C-EE9F-4262-BB97-EBB4C7B627A7}" presName="rect1" presStyleLbl="ln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pt>
  </dgm:ptLst>
  <dgm:cxnLst>
    <dgm:cxn modelId="{F99E7315-EBC6-49A4-84FF-4EED6BD0B41B}" type="presOf" srcId="{F841271C-EE9F-4262-BB97-EBB4C7B627A7}" destId="{B6B1F2D2-E213-4722-ADFE-D20168E11BF2}" srcOrd="0" destOrd="0" presId="urn:microsoft.com/office/officeart/2008/layout/AlternatingPictureBlocks"/>
    <dgm:cxn modelId="{ECDECB2A-2860-4E81-BC23-6E2836F6558C}" type="presOf" srcId="{C5CC66C1-69C0-47CF-9C78-1D03B8F25A24}" destId="{DAB69C3C-2EAB-406A-B2AA-39585B0F4E31}" srcOrd="0" destOrd="0" presId="urn:microsoft.com/office/officeart/2008/layout/AlternatingPictureBlocks"/>
    <dgm:cxn modelId="{428B4065-636A-4501-846F-829192F13AB3}" srcId="{7FF47E39-AE1B-4C62-BCC8-E9D650198AD8}" destId="{F841271C-EE9F-4262-BB97-EBB4C7B627A7}" srcOrd="1" destOrd="0" parTransId="{D7731C6C-764B-4980-8E1E-48EFF2E65B2F}" sibTransId="{9B771846-4CF8-4FB5-BBE1-040FCAF54263}"/>
    <dgm:cxn modelId="{631FE592-E1B7-47E7-A765-544A8247F172}" type="presOf" srcId="{7FF47E39-AE1B-4C62-BCC8-E9D650198AD8}" destId="{C4E9D60F-C23F-4E9F-B457-1F09B92E0644}" srcOrd="0" destOrd="0" presId="urn:microsoft.com/office/officeart/2008/layout/AlternatingPictureBlocks"/>
    <dgm:cxn modelId="{CB5E3FD9-93C1-41A0-8920-1BB1D2C613E4}" srcId="{7FF47E39-AE1B-4C62-BCC8-E9D650198AD8}" destId="{C5CC66C1-69C0-47CF-9C78-1D03B8F25A24}" srcOrd="0" destOrd="0" parTransId="{56237B75-6A8A-4A48-AC3F-1BED9EDB8239}" sibTransId="{2B64F9B7-1F78-4F40-ADE0-677375956498}"/>
    <dgm:cxn modelId="{D3EC32D8-0EE0-41F4-81A4-80EE437C0B7B}" type="presParOf" srcId="{C4E9D60F-C23F-4E9F-B457-1F09B92E0644}" destId="{2AA4E07D-9551-4915-80BD-1E26897D5528}" srcOrd="0" destOrd="0" presId="urn:microsoft.com/office/officeart/2008/layout/AlternatingPictureBlocks"/>
    <dgm:cxn modelId="{5677A890-BEBB-435B-91A5-709204385F7E}" type="presParOf" srcId="{2AA4E07D-9551-4915-80BD-1E26897D5528}" destId="{DAB69C3C-2EAB-406A-B2AA-39585B0F4E31}" srcOrd="0" destOrd="0" presId="urn:microsoft.com/office/officeart/2008/layout/AlternatingPictureBlocks"/>
    <dgm:cxn modelId="{666A9878-73F4-49FD-85F8-E1EEB45D1304}" type="presParOf" srcId="{2AA4E07D-9551-4915-80BD-1E26897D5528}" destId="{F70448B9-E56B-43F6-AE0B-148783B6E51B}" srcOrd="1" destOrd="0" presId="urn:microsoft.com/office/officeart/2008/layout/AlternatingPictureBlocks"/>
    <dgm:cxn modelId="{2A642733-9BAA-4A09-A82A-0A5DAC4BBC5E}" type="presParOf" srcId="{C4E9D60F-C23F-4E9F-B457-1F09B92E0644}" destId="{379C4095-E18A-46AB-B130-9DB19482818F}" srcOrd="1" destOrd="0" presId="urn:microsoft.com/office/officeart/2008/layout/AlternatingPictureBlocks"/>
    <dgm:cxn modelId="{C91FAD9D-D0E6-4A28-B6E7-4E6C34E9B83A}" type="presParOf" srcId="{C4E9D60F-C23F-4E9F-B457-1F09B92E0644}" destId="{DE4A57C6-B845-43A5-8703-FA9263AC1AD7}" srcOrd="2" destOrd="0" presId="urn:microsoft.com/office/officeart/2008/layout/AlternatingPictureBlocks"/>
    <dgm:cxn modelId="{46B1D23B-5312-4439-ADCE-FE8B865524D9}" type="presParOf" srcId="{DE4A57C6-B845-43A5-8703-FA9263AC1AD7}" destId="{B6B1F2D2-E213-4722-ADFE-D20168E11BF2}" srcOrd="0" destOrd="0" presId="urn:microsoft.com/office/officeart/2008/layout/AlternatingPictureBlocks"/>
    <dgm:cxn modelId="{C1C0CFEB-42F0-4FD8-8743-C3E4DCACA15A}" type="presParOf" srcId="{DE4A57C6-B845-43A5-8703-FA9263AC1AD7}" destId="{3D338C1F-DAC4-4B74-BAB0-5AEA969058A5}"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12A708-88A1-4963-99CC-11BCBA874FDA}"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JM"/>
        </a:p>
      </dgm:t>
    </dgm:pt>
    <dgm:pt modelId="{8BBE84A2-9027-4EE2-BBE4-DF9E2A2F0567}">
      <dgm:prSet/>
      <dgm:spPr/>
      <dgm:t>
        <a:bodyPr/>
        <a:lstStyle/>
        <a:p>
          <a:endParaRPr lang="en-JM"/>
        </a:p>
      </dgm:t>
    </dgm:pt>
    <dgm:pt modelId="{CF23E9D8-A3C3-4A1E-9B41-D5E7E2FB1034}" type="parTrans" cxnId="{C060379D-2CC3-4D63-ABA9-83DE8BA8A651}">
      <dgm:prSet/>
      <dgm:spPr/>
      <dgm:t>
        <a:bodyPr/>
        <a:lstStyle/>
        <a:p>
          <a:endParaRPr lang="en-JM"/>
        </a:p>
      </dgm:t>
    </dgm:pt>
    <dgm:pt modelId="{962A5687-3A01-4107-80D2-16DBB89E6DC7}" type="sibTrans" cxnId="{C060379D-2CC3-4D63-ABA9-83DE8BA8A651}">
      <dgm:prSet/>
      <dgm:spPr>
        <a:blipFill dpi="0" rotWithShape="1">
          <a:blip xmlns:r="http://schemas.openxmlformats.org/officeDocument/2006/relationships" r:embed="rId1"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l="7037" r="7037"/>
          </a:stretch>
        </a:blipFill>
      </dgm:spPr>
      <dgm:t>
        <a:bodyPr/>
        <a:lstStyle/>
        <a:p>
          <a:endParaRPr lang="en-JM"/>
        </a:p>
      </dgm:t>
    </dgm:pt>
    <dgm:pt modelId="{C77E3952-8288-4427-A639-D519CB162DCB}">
      <dgm:prSet phldrT="[Text]" custT="1"/>
      <dgm:spPr/>
      <dgm:t>
        <a:bodyPr/>
        <a:lstStyle/>
        <a:p>
          <a:endParaRPr lang="en-JM" sz="1600" dirty="0"/>
        </a:p>
        <a:p>
          <a:r>
            <a:rPr lang="en-US" sz="2000" dirty="0"/>
            <a:t>Fast-track the approval of a comprehensive long-term plan with priority activities and targets for road maintenance, to achieve and deliver a quality road network. </a:t>
          </a:r>
          <a:endParaRPr lang="en-JM" sz="2000" dirty="0"/>
        </a:p>
      </dgm:t>
    </dgm:pt>
    <dgm:pt modelId="{77580509-F22A-4AB5-A9A5-6CDCB7FEEB3A}" type="parTrans" cxnId="{D7420385-2E2E-4F5D-9E32-09AE61D704FC}">
      <dgm:prSet/>
      <dgm:spPr/>
      <dgm:t>
        <a:bodyPr/>
        <a:lstStyle/>
        <a:p>
          <a:endParaRPr lang="en-JM"/>
        </a:p>
      </dgm:t>
    </dgm:pt>
    <dgm:pt modelId="{43FE9792-BE9A-4737-A848-53C8A80D860D}" type="sibTrans" cxnId="{D7420385-2E2E-4F5D-9E32-09AE61D704F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t>
        <a:bodyPr/>
        <a:lstStyle/>
        <a:p>
          <a:endParaRPr lang="en-JM"/>
        </a:p>
      </dgm:t>
    </dgm:pt>
    <dgm:pt modelId="{08699504-5F6C-414C-9935-201B884F83E7}">
      <dgm:prSet phldrT="[Text]" custT="1"/>
      <dgm:spPr/>
      <dgm:t>
        <a:bodyPr/>
        <a:lstStyle/>
        <a:p>
          <a:r>
            <a:rPr lang="en-US" sz="2000" dirty="0"/>
            <a:t>Enforce KSAMC’s submission of strategic plans for approval, as required by the Local Government (Financing and Financial Management) Act, 2016</a:t>
          </a:r>
          <a:endParaRPr lang="en-JM" sz="1600" dirty="0"/>
        </a:p>
      </dgm:t>
    </dgm:pt>
    <dgm:pt modelId="{2B6CF939-0B6F-4D95-AE11-8D6280904E70}" type="parTrans" cxnId="{5A207D15-FB29-4D28-80DF-346EB24153E7}">
      <dgm:prSet/>
      <dgm:spPr/>
      <dgm:t>
        <a:bodyPr/>
        <a:lstStyle/>
        <a:p>
          <a:endParaRPr lang="en-JM"/>
        </a:p>
      </dgm:t>
    </dgm:pt>
    <dgm:pt modelId="{B994F259-75D6-4A02-8DA1-1520954D852E}" type="sibTrans" cxnId="{5A207D15-FB29-4D28-80DF-346EB24153E7}">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534" r="-2534"/>
          </a:stretch>
        </a:blipFill>
      </dgm:spPr>
      <dgm:t>
        <a:bodyPr/>
        <a:lstStyle/>
        <a:p>
          <a:endParaRPr lang="en-JM"/>
        </a:p>
      </dgm:t>
    </dgm:pt>
    <dgm:pt modelId="{FA323F20-B94D-4F1D-94AE-FD641CCCAAAA}" type="pres">
      <dgm:prSet presAssocID="{5C12A708-88A1-4963-99CC-11BCBA874FDA}" presName="Name0" presStyleCnt="0">
        <dgm:presLayoutVars>
          <dgm:chMax val="7"/>
          <dgm:chPref val="7"/>
          <dgm:dir/>
        </dgm:presLayoutVars>
      </dgm:prSet>
      <dgm:spPr/>
    </dgm:pt>
    <dgm:pt modelId="{92F7B58F-BCE2-4442-937B-1DEFDBF0EACF}" type="pres">
      <dgm:prSet presAssocID="{5C12A708-88A1-4963-99CC-11BCBA874FDA}" presName="Name1" presStyleCnt="0"/>
      <dgm:spPr/>
    </dgm:pt>
    <dgm:pt modelId="{841A8F61-F892-46F9-A1F6-428BA98532B0}" type="pres">
      <dgm:prSet presAssocID="{962A5687-3A01-4107-80D2-16DBB89E6DC7}" presName="picture_1" presStyleCnt="0"/>
      <dgm:spPr/>
    </dgm:pt>
    <dgm:pt modelId="{A8EC6F73-C3DC-46B3-B21A-8691CBADCEFF}" type="pres">
      <dgm:prSet presAssocID="{962A5687-3A01-4107-80D2-16DBB89E6DC7}" presName="pictureRepeatNode" presStyleLbl="alignImgPlace1" presStyleIdx="0" presStyleCnt="3" custScaleX="69376" custScaleY="77256" custLinFactNeighborX="-33730" custLinFactNeighborY="2540"/>
      <dgm:spPr/>
    </dgm:pt>
    <dgm:pt modelId="{8A3F39E1-8FC5-4CAA-B2EE-F11206EC440B}" type="pres">
      <dgm:prSet presAssocID="{8BBE84A2-9027-4EE2-BBE4-DF9E2A2F0567}" presName="text_1" presStyleLbl="node1" presStyleIdx="0" presStyleCnt="0">
        <dgm:presLayoutVars>
          <dgm:bulletEnabled val="1"/>
        </dgm:presLayoutVars>
      </dgm:prSet>
      <dgm:spPr/>
    </dgm:pt>
    <dgm:pt modelId="{D019B56D-EF99-4BCB-81E4-B72DFFD96362}" type="pres">
      <dgm:prSet presAssocID="{43FE9792-BE9A-4737-A848-53C8A80D860D}" presName="picture_2" presStyleCnt="0"/>
      <dgm:spPr/>
    </dgm:pt>
    <dgm:pt modelId="{EBFD7A49-BF18-4D65-B373-D7FC0BAF1400}" type="pres">
      <dgm:prSet presAssocID="{43FE9792-BE9A-4737-A848-53C8A80D860D}" presName="pictureRepeatNode" presStyleLbl="alignImgPlace1" presStyleIdx="1" presStyleCnt="3" custLinFactNeighborX="-23521" custLinFactNeighborY="15741"/>
      <dgm:spPr/>
    </dgm:pt>
    <dgm:pt modelId="{0DED5245-1A3E-4839-9A65-67D006C9C99E}" type="pres">
      <dgm:prSet presAssocID="{C77E3952-8288-4427-A639-D519CB162DCB}" presName="line_2" presStyleLbl="parChTrans1D1" presStyleIdx="0" presStyleCnt="2"/>
      <dgm:spPr/>
    </dgm:pt>
    <dgm:pt modelId="{175DA1A4-6906-46FB-B249-D4D8DC27FB5D}" type="pres">
      <dgm:prSet presAssocID="{C77E3952-8288-4427-A639-D519CB162DCB}" presName="textparent_2" presStyleLbl="node1" presStyleIdx="0" presStyleCnt="0"/>
      <dgm:spPr/>
    </dgm:pt>
    <dgm:pt modelId="{209C55FC-802C-49AE-A040-3B64A007006E}" type="pres">
      <dgm:prSet presAssocID="{C77E3952-8288-4427-A639-D519CB162DCB}" presName="text_2" presStyleLbl="revTx" presStyleIdx="0" presStyleCnt="2" custScaleX="175006" custScaleY="96637" custLinFactNeighborX="611" custLinFactNeighborY="16921">
        <dgm:presLayoutVars>
          <dgm:bulletEnabled val="1"/>
        </dgm:presLayoutVars>
      </dgm:prSet>
      <dgm:spPr/>
    </dgm:pt>
    <dgm:pt modelId="{CEBF5807-8E41-4729-986E-50E97BAA8975}" type="pres">
      <dgm:prSet presAssocID="{B994F259-75D6-4A02-8DA1-1520954D852E}" presName="picture_3" presStyleCnt="0"/>
      <dgm:spPr/>
    </dgm:pt>
    <dgm:pt modelId="{1126C204-6288-45B0-BBED-64869BE09BC0}" type="pres">
      <dgm:prSet presAssocID="{B994F259-75D6-4A02-8DA1-1520954D852E}" presName="pictureRepeatNode" presStyleLbl="alignImgPlace1" presStyleIdx="2" presStyleCnt="3" custLinFactNeighborX="-23521"/>
      <dgm:spPr/>
    </dgm:pt>
    <dgm:pt modelId="{1734498A-FE43-41BF-B8A5-2AC333D81FBD}" type="pres">
      <dgm:prSet presAssocID="{08699504-5F6C-414C-9935-201B884F83E7}" presName="line_3" presStyleLbl="parChTrans1D1" presStyleIdx="1" presStyleCnt="2"/>
      <dgm:spPr/>
    </dgm:pt>
    <dgm:pt modelId="{E5FBCDEE-25EA-410A-B4C0-E0B14BEDF622}" type="pres">
      <dgm:prSet presAssocID="{08699504-5F6C-414C-9935-201B884F83E7}" presName="textparent_3" presStyleLbl="node1" presStyleIdx="0" presStyleCnt="0"/>
      <dgm:spPr/>
    </dgm:pt>
    <dgm:pt modelId="{1D1B572B-6A3A-4F1E-B8A4-CD241008CC0D}" type="pres">
      <dgm:prSet presAssocID="{08699504-5F6C-414C-9935-201B884F83E7}" presName="text_3" presStyleLbl="revTx" presStyleIdx="1" presStyleCnt="2" custScaleX="191063" custScaleY="120188">
        <dgm:presLayoutVars>
          <dgm:bulletEnabled val="1"/>
        </dgm:presLayoutVars>
      </dgm:prSet>
      <dgm:spPr/>
    </dgm:pt>
  </dgm:ptLst>
  <dgm:cxnLst>
    <dgm:cxn modelId="{57AFBC02-C543-41AA-A47C-D9D7ABD4336D}" type="presOf" srcId="{962A5687-3A01-4107-80D2-16DBB89E6DC7}" destId="{A8EC6F73-C3DC-46B3-B21A-8691CBADCEFF}" srcOrd="0" destOrd="0" presId="urn:microsoft.com/office/officeart/2008/layout/CircularPictureCallout"/>
    <dgm:cxn modelId="{9B4EF903-E736-48F0-93D5-B0D871FFC330}" type="presOf" srcId="{C77E3952-8288-4427-A639-D519CB162DCB}" destId="{209C55FC-802C-49AE-A040-3B64A007006E}" srcOrd="0" destOrd="0" presId="urn:microsoft.com/office/officeart/2008/layout/CircularPictureCallout"/>
    <dgm:cxn modelId="{5A207D15-FB29-4D28-80DF-346EB24153E7}" srcId="{5C12A708-88A1-4963-99CC-11BCBA874FDA}" destId="{08699504-5F6C-414C-9935-201B884F83E7}" srcOrd="2" destOrd="0" parTransId="{2B6CF939-0B6F-4D95-AE11-8D6280904E70}" sibTransId="{B994F259-75D6-4A02-8DA1-1520954D852E}"/>
    <dgm:cxn modelId="{4D1A7524-10FD-470B-9D16-4F263836B683}" type="presOf" srcId="{43FE9792-BE9A-4737-A848-53C8A80D860D}" destId="{EBFD7A49-BF18-4D65-B373-D7FC0BAF1400}" srcOrd="0" destOrd="0" presId="urn:microsoft.com/office/officeart/2008/layout/CircularPictureCallout"/>
    <dgm:cxn modelId="{73A91E2F-D9D3-45EC-B99F-0A9FFC94F01B}" type="presOf" srcId="{5C12A708-88A1-4963-99CC-11BCBA874FDA}" destId="{FA323F20-B94D-4F1D-94AE-FD641CCCAAAA}" srcOrd="0" destOrd="0" presId="urn:microsoft.com/office/officeart/2008/layout/CircularPictureCallout"/>
    <dgm:cxn modelId="{61F74364-7E90-4241-96BC-2529E60BDF23}" type="presOf" srcId="{B994F259-75D6-4A02-8DA1-1520954D852E}" destId="{1126C204-6288-45B0-BBED-64869BE09BC0}" srcOrd="0" destOrd="0" presId="urn:microsoft.com/office/officeart/2008/layout/CircularPictureCallout"/>
    <dgm:cxn modelId="{D7420385-2E2E-4F5D-9E32-09AE61D704FC}" srcId="{5C12A708-88A1-4963-99CC-11BCBA874FDA}" destId="{C77E3952-8288-4427-A639-D519CB162DCB}" srcOrd="1" destOrd="0" parTransId="{77580509-F22A-4AB5-A9A5-6CDCB7FEEB3A}" sibTransId="{43FE9792-BE9A-4737-A848-53C8A80D860D}"/>
    <dgm:cxn modelId="{C060379D-2CC3-4D63-ABA9-83DE8BA8A651}" srcId="{5C12A708-88A1-4963-99CC-11BCBA874FDA}" destId="{8BBE84A2-9027-4EE2-BBE4-DF9E2A2F0567}" srcOrd="0" destOrd="0" parTransId="{CF23E9D8-A3C3-4A1E-9B41-D5E7E2FB1034}" sibTransId="{962A5687-3A01-4107-80D2-16DBB89E6DC7}"/>
    <dgm:cxn modelId="{F272AEBB-F9EB-466E-B8E1-2B1914BA7C44}" type="presOf" srcId="{08699504-5F6C-414C-9935-201B884F83E7}" destId="{1D1B572B-6A3A-4F1E-B8A4-CD241008CC0D}" srcOrd="0" destOrd="0" presId="urn:microsoft.com/office/officeart/2008/layout/CircularPictureCallout"/>
    <dgm:cxn modelId="{755BB9D3-F107-4AEC-9453-DAC411603783}" type="presOf" srcId="{8BBE84A2-9027-4EE2-BBE4-DF9E2A2F0567}" destId="{8A3F39E1-8FC5-4CAA-B2EE-F11206EC440B}" srcOrd="0" destOrd="0" presId="urn:microsoft.com/office/officeart/2008/layout/CircularPictureCallout"/>
    <dgm:cxn modelId="{3F020956-907C-4289-8E79-61D6B59272D2}" type="presParOf" srcId="{FA323F20-B94D-4F1D-94AE-FD641CCCAAAA}" destId="{92F7B58F-BCE2-4442-937B-1DEFDBF0EACF}" srcOrd="0" destOrd="0" presId="urn:microsoft.com/office/officeart/2008/layout/CircularPictureCallout"/>
    <dgm:cxn modelId="{615DABD1-7BAD-4A84-8DE1-AC0922BD992D}" type="presParOf" srcId="{92F7B58F-BCE2-4442-937B-1DEFDBF0EACF}" destId="{841A8F61-F892-46F9-A1F6-428BA98532B0}" srcOrd="0" destOrd="0" presId="urn:microsoft.com/office/officeart/2008/layout/CircularPictureCallout"/>
    <dgm:cxn modelId="{B340E3A2-D8AC-4FCE-B8D9-0F60D9933FB9}" type="presParOf" srcId="{841A8F61-F892-46F9-A1F6-428BA98532B0}" destId="{A8EC6F73-C3DC-46B3-B21A-8691CBADCEFF}" srcOrd="0" destOrd="0" presId="urn:microsoft.com/office/officeart/2008/layout/CircularPictureCallout"/>
    <dgm:cxn modelId="{C35928AF-6315-4C87-97E5-3164EDF0C354}" type="presParOf" srcId="{92F7B58F-BCE2-4442-937B-1DEFDBF0EACF}" destId="{8A3F39E1-8FC5-4CAA-B2EE-F11206EC440B}" srcOrd="1" destOrd="0" presId="urn:microsoft.com/office/officeart/2008/layout/CircularPictureCallout"/>
    <dgm:cxn modelId="{1480DAFE-A32F-4AF1-86FB-1FE7D1D0EFB6}" type="presParOf" srcId="{92F7B58F-BCE2-4442-937B-1DEFDBF0EACF}" destId="{D019B56D-EF99-4BCB-81E4-B72DFFD96362}" srcOrd="2" destOrd="0" presId="urn:microsoft.com/office/officeart/2008/layout/CircularPictureCallout"/>
    <dgm:cxn modelId="{CCAE2EAB-32CA-4499-B9C4-33CB186C085D}" type="presParOf" srcId="{D019B56D-EF99-4BCB-81E4-B72DFFD96362}" destId="{EBFD7A49-BF18-4D65-B373-D7FC0BAF1400}" srcOrd="0" destOrd="0" presId="urn:microsoft.com/office/officeart/2008/layout/CircularPictureCallout"/>
    <dgm:cxn modelId="{A759BF6F-DD02-4A5A-BF0C-80F2287E1D60}" type="presParOf" srcId="{92F7B58F-BCE2-4442-937B-1DEFDBF0EACF}" destId="{0DED5245-1A3E-4839-9A65-67D006C9C99E}" srcOrd="3" destOrd="0" presId="urn:microsoft.com/office/officeart/2008/layout/CircularPictureCallout"/>
    <dgm:cxn modelId="{3F29E887-42FA-4F7A-8611-F5E3319EF39B}" type="presParOf" srcId="{92F7B58F-BCE2-4442-937B-1DEFDBF0EACF}" destId="{175DA1A4-6906-46FB-B249-D4D8DC27FB5D}" srcOrd="4" destOrd="0" presId="urn:microsoft.com/office/officeart/2008/layout/CircularPictureCallout"/>
    <dgm:cxn modelId="{AE5C997A-15B5-4FC3-886E-4EBF318CC7B4}" type="presParOf" srcId="{175DA1A4-6906-46FB-B249-D4D8DC27FB5D}" destId="{209C55FC-802C-49AE-A040-3B64A007006E}" srcOrd="0" destOrd="0" presId="urn:microsoft.com/office/officeart/2008/layout/CircularPictureCallout"/>
    <dgm:cxn modelId="{5D946C9B-B551-40B9-8D05-62FCD3F3BA9F}" type="presParOf" srcId="{92F7B58F-BCE2-4442-937B-1DEFDBF0EACF}" destId="{CEBF5807-8E41-4729-986E-50E97BAA8975}" srcOrd="5" destOrd="0" presId="urn:microsoft.com/office/officeart/2008/layout/CircularPictureCallout"/>
    <dgm:cxn modelId="{84BC5624-33B7-497D-BC85-F976CCF8368B}" type="presParOf" srcId="{CEBF5807-8E41-4729-986E-50E97BAA8975}" destId="{1126C204-6288-45B0-BBED-64869BE09BC0}" srcOrd="0" destOrd="0" presId="urn:microsoft.com/office/officeart/2008/layout/CircularPictureCallout"/>
    <dgm:cxn modelId="{A4F3D832-29E9-488F-BB98-8D249C38F86C}" type="presParOf" srcId="{92F7B58F-BCE2-4442-937B-1DEFDBF0EACF}" destId="{1734498A-FE43-41BF-B8A5-2AC333D81FBD}" srcOrd="6" destOrd="0" presId="urn:microsoft.com/office/officeart/2008/layout/CircularPictureCallout"/>
    <dgm:cxn modelId="{BDE3B142-CF4A-4340-A267-DC2D768E774B}" type="presParOf" srcId="{92F7B58F-BCE2-4442-937B-1DEFDBF0EACF}" destId="{E5FBCDEE-25EA-410A-B4C0-E0B14BEDF622}" srcOrd="7" destOrd="0" presId="urn:microsoft.com/office/officeart/2008/layout/CircularPictureCallout"/>
    <dgm:cxn modelId="{AD349D49-CC7A-4E70-BF6B-E054FDD532B0}" type="presParOf" srcId="{E5FBCDEE-25EA-410A-B4C0-E0B14BEDF622}" destId="{1D1B572B-6A3A-4F1E-B8A4-CD241008CC0D}"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12A708-88A1-4963-99CC-11BCBA874FDA}"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JM"/>
        </a:p>
      </dgm:t>
    </dgm:pt>
    <dgm:pt modelId="{8BBE84A2-9027-4EE2-BBE4-DF9E2A2F0567}">
      <dgm:prSet/>
      <dgm:spPr/>
      <dgm:t>
        <a:bodyPr/>
        <a:lstStyle/>
        <a:p>
          <a:endParaRPr lang="en-JM"/>
        </a:p>
      </dgm:t>
    </dgm:pt>
    <dgm:pt modelId="{CF23E9D8-A3C3-4A1E-9B41-D5E7E2FB1034}" type="parTrans" cxnId="{C060379D-2CC3-4D63-ABA9-83DE8BA8A651}">
      <dgm:prSet/>
      <dgm:spPr/>
      <dgm:t>
        <a:bodyPr/>
        <a:lstStyle/>
        <a:p>
          <a:endParaRPr lang="en-JM"/>
        </a:p>
      </dgm:t>
    </dgm:pt>
    <dgm:pt modelId="{962A5687-3A01-4107-80D2-16DBB89E6DC7}" type="sibTrans" cxnId="{C060379D-2CC3-4D63-ABA9-83DE8BA8A651}">
      <dgm:prSet/>
      <dgm:spPr>
        <a:blipFill dpi="0" rotWithShape="1">
          <a:blip xmlns:r="http://schemas.openxmlformats.org/officeDocument/2006/relationships" r:embed="rId1"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l="7037" r="7037"/>
          </a:stretch>
        </a:blipFill>
      </dgm:spPr>
      <dgm:t>
        <a:bodyPr/>
        <a:lstStyle/>
        <a:p>
          <a:endParaRPr lang="en-JM"/>
        </a:p>
      </dgm:t>
    </dgm:pt>
    <dgm:pt modelId="{08699504-5F6C-414C-9935-201B884F83E7}">
      <dgm:prSet phldrT="[Text]" custT="1"/>
      <dgm:spPr/>
      <dgm:t>
        <a:bodyPr/>
        <a:lstStyle/>
        <a:p>
          <a:r>
            <a:rPr lang="en-US" sz="2000" dirty="0"/>
            <a:t>Maintain an up -to- date contracts management system that integrates manual and electronic systems to facilitate retrieval, tracking and monitoring of contract data. </a:t>
          </a:r>
          <a:endParaRPr lang="en-JM" sz="1600" dirty="0"/>
        </a:p>
      </dgm:t>
    </dgm:pt>
    <dgm:pt modelId="{2B6CF939-0B6F-4D95-AE11-8D6280904E70}" type="parTrans" cxnId="{5A207D15-FB29-4D28-80DF-346EB24153E7}">
      <dgm:prSet/>
      <dgm:spPr/>
      <dgm:t>
        <a:bodyPr/>
        <a:lstStyle/>
        <a:p>
          <a:endParaRPr lang="en-JM"/>
        </a:p>
      </dgm:t>
    </dgm:pt>
    <dgm:pt modelId="{B994F259-75D6-4A02-8DA1-1520954D852E}" type="sibTrans" cxnId="{5A207D15-FB29-4D28-80DF-346EB24153E7}">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159" r="-3159"/>
          </a:stretch>
        </a:blipFill>
      </dgm:spPr>
      <dgm:t>
        <a:bodyPr/>
        <a:lstStyle/>
        <a:p>
          <a:endParaRPr lang="en-JM"/>
        </a:p>
      </dgm:t>
    </dgm:pt>
    <dgm:pt modelId="{21C65F63-8B51-4DD8-87F6-9A2CDC04B215}">
      <dgm:prSet phldrT="[Text]" custT="1"/>
      <dgm:spPr/>
      <dgm:t>
        <a:bodyPr/>
        <a:lstStyle/>
        <a:p>
          <a:pPr>
            <a:buFont typeface="+mj-lt"/>
            <a:buAutoNum type="arabicPeriod"/>
          </a:pPr>
          <a:r>
            <a:rPr lang="en-US" sz="2000" dirty="0">
              <a:solidFill>
                <a:schemeClr val="tx1"/>
              </a:solidFill>
            </a:rPr>
            <a:t>Develop workplans and targets to inform coordination of activities identified in annual operational plans and provide a basis for assessing staff performance.</a:t>
          </a:r>
          <a:endParaRPr lang="en-JM" sz="2000" dirty="0">
            <a:solidFill>
              <a:schemeClr val="tx1"/>
            </a:solidFill>
          </a:endParaRPr>
        </a:p>
      </dgm:t>
    </dgm:pt>
    <dgm:pt modelId="{E121404D-98BF-47C2-8A48-3DC07C830721}" type="parTrans" cxnId="{323F64B3-EFC4-4DF7-B1AD-C3D317070C98}">
      <dgm:prSet/>
      <dgm:spPr/>
      <dgm:t>
        <a:bodyPr/>
        <a:lstStyle/>
        <a:p>
          <a:endParaRPr lang="en-JM"/>
        </a:p>
      </dgm:t>
    </dgm:pt>
    <dgm:pt modelId="{A1334A78-7BD2-488C-9422-916770D22522}" type="sibTrans" cxnId="{323F64B3-EFC4-4DF7-B1AD-C3D317070C9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JM"/>
        </a:p>
      </dgm:t>
    </dgm:pt>
    <dgm:pt modelId="{FA323F20-B94D-4F1D-94AE-FD641CCCAAAA}" type="pres">
      <dgm:prSet presAssocID="{5C12A708-88A1-4963-99CC-11BCBA874FDA}" presName="Name0" presStyleCnt="0">
        <dgm:presLayoutVars>
          <dgm:chMax val="7"/>
          <dgm:chPref val="7"/>
          <dgm:dir/>
        </dgm:presLayoutVars>
      </dgm:prSet>
      <dgm:spPr/>
    </dgm:pt>
    <dgm:pt modelId="{92F7B58F-BCE2-4442-937B-1DEFDBF0EACF}" type="pres">
      <dgm:prSet presAssocID="{5C12A708-88A1-4963-99CC-11BCBA874FDA}" presName="Name1" presStyleCnt="0"/>
      <dgm:spPr/>
    </dgm:pt>
    <dgm:pt modelId="{841A8F61-F892-46F9-A1F6-428BA98532B0}" type="pres">
      <dgm:prSet presAssocID="{962A5687-3A01-4107-80D2-16DBB89E6DC7}" presName="picture_1" presStyleCnt="0"/>
      <dgm:spPr/>
    </dgm:pt>
    <dgm:pt modelId="{A8EC6F73-C3DC-46B3-B21A-8691CBADCEFF}" type="pres">
      <dgm:prSet presAssocID="{962A5687-3A01-4107-80D2-16DBB89E6DC7}" presName="pictureRepeatNode" presStyleLbl="alignImgPlace1" presStyleIdx="0" presStyleCnt="3" custScaleX="69376" custScaleY="77256" custLinFactNeighborX="-7512" custLinFactNeighborY="10"/>
      <dgm:spPr/>
    </dgm:pt>
    <dgm:pt modelId="{8A3F39E1-8FC5-4CAA-B2EE-F11206EC440B}" type="pres">
      <dgm:prSet presAssocID="{8BBE84A2-9027-4EE2-BBE4-DF9E2A2F0567}" presName="text_1" presStyleLbl="node1" presStyleIdx="0" presStyleCnt="0">
        <dgm:presLayoutVars>
          <dgm:bulletEnabled val="1"/>
        </dgm:presLayoutVars>
      </dgm:prSet>
      <dgm:spPr/>
    </dgm:pt>
    <dgm:pt modelId="{1008192C-0451-4F11-A6F9-2A753EF021FB}" type="pres">
      <dgm:prSet presAssocID="{B994F259-75D6-4A02-8DA1-1520954D852E}" presName="picture_2" presStyleCnt="0"/>
      <dgm:spPr/>
    </dgm:pt>
    <dgm:pt modelId="{1126C204-6288-45B0-BBED-64869BE09BC0}" type="pres">
      <dgm:prSet presAssocID="{B994F259-75D6-4A02-8DA1-1520954D852E}" presName="pictureRepeatNode" presStyleLbl="alignImgPlace1" presStyleIdx="1" presStyleCnt="3" custLinFactNeighborX="-16864" custLinFactNeighborY="-2125"/>
      <dgm:spPr/>
    </dgm:pt>
    <dgm:pt modelId="{EAE10630-ACAC-486D-8964-350BA00D489D}" type="pres">
      <dgm:prSet presAssocID="{08699504-5F6C-414C-9935-201B884F83E7}" presName="line_2" presStyleLbl="parChTrans1D1" presStyleIdx="0" presStyleCnt="2"/>
      <dgm:spPr/>
    </dgm:pt>
    <dgm:pt modelId="{B37677EA-8A25-4853-BA00-52AC553E63DD}" type="pres">
      <dgm:prSet presAssocID="{08699504-5F6C-414C-9935-201B884F83E7}" presName="textparent_2" presStyleLbl="node1" presStyleIdx="0" presStyleCnt="0"/>
      <dgm:spPr/>
    </dgm:pt>
    <dgm:pt modelId="{8345941C-28B3-4912-9852-C16DE993D15D}" type="pres">
      <dgm:prSet presAssocID="{08699504-5F6C-414C-9935-201B884F83E7}" presName="text_2" presStyleLbl="revTx" presStyleIdx="0" presStyleCnt="2">
        <dgm:presLayoutVars>
          <dgm:bulletEnabled val="1"/>
        </dgm:presLayoutVars>
      </dgm:prSet>
      <dgm:spPr/>
    </dgm:pt>
    <dgm:pt modelId="{C3982E60-607E-45E9-AF36-D460BCE1DAB3}" type="pres">
      <dgm:prSet presAssocID="{A1334A78-7BD2-488C-9422-916770D22522}" presName="picture_3" presStyleCnt="0"/>
      <dgm:spPr/>
    </dgm:pt>
    <dgm:pt modelId="{9B3D5CCD-36DC-438A-A65C-43E7AF2AFD07}" type="pres">
      <dgm:prSet presAssocID="{A1334A78-7BD2-488C-9422-916770D22522}" presName="pictureRepeatNode" presStyleLbl="alignImgPlace1" presStyleIdx="2" presStyleCnt="3" custLinFactNeighborX="-33535" custLinFactNeighborY="-21959"/>
      <dgm:spPr/>
    </dgm:pt>
    <dgm:pt modelId="{D3E32294-B62B-41B8-85DE-A23611DD24B9}" type="pres">
      <dgm:prSet presAssocID="{21C65F63-8B51-4DD8-87F6-9A2CDC04B215}" presName="line_3" presStyleLbl="parChTrans1D1" presStyleIdx="1" presStyleCnt="2"/>
      <dgm:spPr/>
    </dgm:pt>
    <dgm:pt modelId="{C742B160-7BC8-4B8A-8E08-AF3BD1C2DA8D}" type="pres">
      <dgm:prSet presAssocID="{21C65F63-8B51-4DD8-87F6-9A2CDC04B215}" presName="textparent_3" presStyleLbl="node1" presStyleIdx="0" presStyleCnt="0"/>
      <dgm:spPr/>
    </dgm:pt>
    <dgm:pt modelId="{FEB33B03-D09E-4984-BF28-F9F8CBE422E3}" type="pres">
      <dgm:prSet presAssocID="{21C65F63-8B51-4DD8-87F6-9A2CDC04B215}" presName="text_3" presStyleLbl="revTx" presStyleIdx="1" presStyleCnt="2" custLinFactNeighborX="-342" custLinFactNeighborY="-30020">
        <dgm:presLayoutVars>
          <dgm:bulletEnabled val="1"/>
        </dgm:presLayoutVars>
      </dgm:prSet>
      <dgm:spPr/>
    </dgm:pt>
  </dgm:ptLst>
  <dgm:cxnLst>
    <dgm:cxn modelId="{57AFBC02-C543-41AA-A47C-D9D7ABD4336D}" type="presOf" srcId="{962A5687-3A01-4107-80D2-16DBB89E6DC7}" destId="{A8EC6F73-C3DC-46B3-B21A-8691CBADCEFF}" srcOrd="0" destOrd="0" presId="urn:microsoft.com/office/officeart/2008/layout/CircularPictureCallout"/>
    <dgm:cxn modelId="{5A207D15-FB29-4D28-80DF-346EB24153E7}" srcId="{5C12A708-88A1-4963-99CC-11BCBA874FDA}" destId="{08699504-5F6C-414C-9935-201B884F83E7}" srcOrd="1" destOrd="0" parTransId="{2B6CF939-0B6F-4D95-AE11-8D6280904E70}" sibTransId="{B994F259-75D6-4A02-8DA1-1520954D852E}"/>
    <dgm:cxn modelId="{73A91E2F-D9D3-45EC-B99F-0A9FFC94F01B}" type="presOf" srcId="{5C12A708-88A1-4963-99CC-11BCBA874FDA}" destId="{FA323F20-B94D-4F1D-94AE-FD641CCCAAAA}" srcOrd="0" destOrd="0" presId="urn:microsoft.com/office/officeart/2008/layout/CircularPictureCallout"/>
    <dgm:cxn modelId="{40BA4486-090D-4ADA-9DDC-8F9829B25987}" type="presOf" srcId="{21C65F63-8B51-4DD8-87F6-9A2CDC04B215}" destId="{FEB33B03-D09E-4984-BF28-F9F8CBE422E3}" srcOrd="0" destOrd="0" presId="urn:microsoft.com/office/officeart/2008/layout/CircularPictureCallout"/>
    <dgm:cxn modelId="{D6682191-B2EE-4C43-ACF4-03FCC9E19E5E}" type="presOf" srcId="{B994F259-75D6-4A02-8DA1-1520954D852E}" destId="{1126C204-6288-45B0-BBED-64869BE09BC0}" srcOrd="0" destOrd="0" presId="urn:microsoft.com/office/officeart/2008/layout/CircularPictureCallout"/>
    <dgm:cxn modelId="{C060379D-2CC3-4D63-ABA9-83DE8BA8A651}" srcId="{5C12A708-88A1-4963-99CC-11BCBA874FDA}" destId="{8BBE84A2-9027-4EE2-BBE4-DF9E2A2F0567}" srcOrd="0" destOrd="0" parTransId="{CF23E9D8-A3C3-4A1E-9B41-D5E7E2FB1034}" sibTransId="{962A5687-3A01-4107-80D2-16DBB89E6DC7}"/>
    <dgm:cxn modelId="{F29B27B2-1D82-4D8D-A3BF-DF425C99F80A}" type="presOf" srcId="{A1334A78-7BD2-488C-9422-916770D22522}" destId="{9B3D5CCD-36DC-438A-A65C-43E7AF2AFD07}" srcOrd="0" destOrd="0" presId="urn:microsoft.com/office/officeart/2008/layout/CircularPictureCallout"/>
    <dgm:cxn modelId="{323F64B3-EFC4-4DF7-B1AD-C3D317070C98}" srcId="{5C12A708-88A1-4963-99CC-11BCBA874FDA}" destId="{21C65F63-8B51-4DD8-87F6-9A2CDC04B215}" srcOrd="2" destOrd="0" parTransId="{E121404D-98BF-47C2-8A48-3DC07C830721}" sibTransId="{A1334A78-7BD2-488C-9422-916770D22522}"/>
    <dgm:cxn modelId="{755BB9D3-F107-4AEC-9453-DAC411603783}" type="presOf" srcId="{8BBE84A2-9027-4EE2-BBE4-DF9E2A2F0567}" destId="{8A3F39E1-8FC5-4CAA-B2EE-F11206EC440B}" srcOrd="0" destOrd="0" presId="urn:microsoft.com/office/officeart/2008/layout/CircularPictureCallout"/>
    <dgm:cxn modelId="{F325B3F8-57E7-45F3-ABB3-BE02E7CD45A4}" type="presOf" srcId="{08699504-5F6C-414C-9935-201B884F83E7}" destId="{8345941C-28B3-4912-9852-C16DE993D15D}" srcOrd="0" destOrd="0" presId="urn:microsoft.com/office/officeart/2008/layout/CircularPictureCallout"/>
    <dgm:cxn modelId="{3F020956-907C-4289-8E79-61D6B59272D2}" type="presParOf" srcId="{FA323F20-B94D-4F1D-94AE-FD641CCCAAAA}" destId="{92F7B58F-BCE2-4442-937B-1DEFDBF0EACF}" srcOrd="0" destOrd="0" presId="urn:microsoft.com/office/officeart/2008/layout/CircularPictureCallout"/>
    <dgm:cxn modelId="{615DABD1-7BAD-4A84-8DE1-AC0922BD992D}" type="presParOf" srcId="{92F7B58F-BCE2-4442-937B-1DEFDBF0EACF}" destId="{841A8F61-F892-46F9-A1F6-428BA98532B0}" srcOrd="0" destOrd="0" presId="urn:microsoft.com/office/officeart/2008/layout/CircularPictureCallout"/>
    <dgm:cxn modelId="{B340E3A2-D8AC-4FCE-B8D9-0F60D9933FB9}" type="presParOf" srcId="{841A8F61-F892-46F9-A1F6-428BA98532B0}" destId="{A8EC6F73-C3DC-46B3-B21A-8691CBADCEFF}" srcOrd="0" destOrd="0" presId="urn:microsoft.com/office/officeart/2008/layout/CircularPictureCallout"/>
    <dgm:cxn modelId="{C35928AF-6315-4C87-97E5-3164EDF0C354}" type="presParOf" srcId="{92F7B58F-BCE2-4442-937B-1DEFDBF0EACF}" destId="{8A3F39E1-8FC5-4CAA-B2EE-F11206EC440B}" srcOrd="1" destOrd="0" presId="urn:microsoft.com/office/officeart/2008/layout/CircularPictureCallout"/>
    <dgm:cxn modelId="{FC4D2500-906C-435B-AA98-2A788431FB37}" type="presParOf" srcId="{92F7B58F-BCE2-4442-937B-1DEFDBF0EACF}" destId="{1008192C-0451-4F11-A6F9-2A753EF021FB}" srcOrd="2" destOrd="0" presId="urn:microsoft.com/office/officeart/2008/layout/CircularPictureCallout"/>
    <dgm:cxn modelId="{922A9957-7917-457A-9038-FC75DA5DFDAB}" type="presParOf" srcId="{1008192C-0451-4F11-A6F9-2A753EF021FB}" destId="{1126C204-6288-45B0-BBED-64869BE09BC0}" srcOrd="0" destOrd="0" presId="urn:microsoft.com/office/officeart/2008/layout/CircularPictureCallout"/>
    <dgm:cxn modelId="{CCB48084-3C69-41F8-B704-84246411065A}" type="presParOf" srcId="{92F7B58F-BCE2-4442-937B-1DEFDBF0EACF}" destId="{EAE10630-ACAC-486D-8964-350BA00D489D}" srcOrd="3" destOrd="0" presId="urn:microsoft.com/office/officeart/2008/layout/CircularPictureCallout"/>
    <dgm:cxn modelId="{78DB09E1-86BB-4614-8021-86DE1942D03F}" type="presParOf" srcId="{92F7B58F-BCE2-4442-937B-1DEFDBF0EACF}" destId="{B37677EA-8A25-4853-BA00-52AC553E63DD}" srcOrd="4" destOrd="0" presId="urn:microsoft.com/office/officeart/2008/layout/CircularPictureCallout"/>
    <dgm:cxn modelId="{9A5AC0DE-EA90-4179-8510-E47163A13A7A}" type="presParOf" srcId="{B37677EA-8A25-4853-BA00-52AC553E63DD}" destId="{8345941C-28B3-4912-9852-C16DE993D15D}" srcOrd="0" destOrd="0" presId="urn:microsoft.com/office/officeart/2008/layout/CircularPictureCallout"/>
    <dgm:cxn modelId="{F6CF2C22-9ED5-494D-84B0-41523C2E83AD}" type="presParOf" srcId="{92F7B58F-BCE2-4442-937B-1DEFDBF0EACF}" destId="{C3982E60-607E-45E9-AF36-D460BCE1DAB3}" srcOrd="5" destOrd="0" presId="urn:microsoft.com/office/officeart/2008/layout/CircularPictureCallout"/>
    <dgm:cxn modelId="{6730635C-EA4E-4C5E-B963-E2C5D9CCB1CD}" type="presParOf" srcId="{C3982E60-607E-45E9-AF36-D460BCE1DAB3}" destId="{9B3D5CCD-36DC-438A-A65C-43E7AF2AFD07}" srcOrd="0" destOrd="0" presId="urn:microsoft.com/office/officeart/2008/layout/CircularPictureCallout"/>
    <dgm:cxn modelId="{12EDF5F4-8C0F-4361-8E82-7F4296A4C68C}" type="presParOf" srcId="{92F7B58F-BCE2-4442-937B-1DEFDBF0EACF}" destId="{D3E32294-B62B-41B8-85DE-A23611DD24B9}" srcOrd="6" destOrd="0" presId="urn:microsoft.com/office/officeart/2008/layout/CircularPictureCallout"/>
    <dgm:cxn modelId="{CA30FAF5-F971-4EFD-BF1D-97959FA9D18C}" type="presParOf" srcId="{92F7B58F-BCE2-4442-937B-1DEFDBF0EACF}" destId="{C742B160-7BC8-4B8A-8E08-AF3BD1C2DA8D}" srcOrd="7" destOrd="0" presId="urn:microsoft.com/office/officeart/2008/layout/CircularPictureCallout"/>
    <dgm:cxn modelId="{114B420A-05EE-4004-BB6F-AEA609264CE0}" type="presParOf" srcId="{C742B160-7BC8-4B8A-8E08-AF3BD1C2DA8D}" destId="{FEB33B03-D09E-4984-BF28-F9F8CBE422E3}"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47E39-AE1B-4C62-BCC8-E9D650198AD8}" type="doc">
      <dgm:prSet loTypeId="urn:microsoft.com/office/officeart/2005/8/layout/pList2" loCatId="list" qsTypeId="urn:microsoft.com/office/officeart/2005/8/quickstyle/3d4" qsCatId="3D" csTypeId="urn:microsoft.com/office/officeart/2005/8/colors/accent0_1" csCatId="mainScheme" phldr="1"/>
      <dgm:spPr/>
      <dgm:t>
        <a:bodyPr/>
        <a:lstStyle/>
        <a:p>
          <a:endParaRPr lang="en-US"/>
        </a:p>
      </dgm:t>
    </dgm:pt>
    <dgm:pt modelId="{C5CC66C1-69C0-47CF-9C78-1D03B8F25A24}">
      <dgm:prSet phldrT="[Text]" custT="1"/>
      <dgm:spPr>
        <a:xfrm rot="16200000">
          <a:off x="-604352" y="608043"/>
          <a:ext cx="4766732" cy="3550646"/>
        </a:xfrm>
        <a:solidFill>
          <a:schemeClr val="accent1">
            <a:lumMod val="50000"/>
          </a:schemeClr>
        </a:solidFill>
        <a:scene3d>
          <a:camera prst="orthographicFront"/>
          <a:lightRig rig="chilly" dir="t"/>
        </a:scene3d>
        <a:sp3d prstMaterial="translucentPowder">
          <a:bevelT w="127000" h="25400" prst="softRound"/>
        </a:sp3d>
      </dgm:spPr>
      <dgm:t>
        <a:bodyPr/>
        <a:lstStyle/>
        <a:p>
          <a:pPr>
            <a:buNone/>
          </a:pPr>
          <a:r>
            <a:rPr lang="en-US" sz="2400" baseline="0" dirty="0">
              <a:solidFill>
                <a:schemeClr val="bg1"/>
              </a:solidFill>
              <a:latin typeface="Calibri" panose="020F0502020204030204" pitchFamily="34" charset="0"/>
              <a:ea typeface="+mn-ea"/>
              <a:cs typeface="+mn-cs"/>
            </a:rPr>
            <a:t>KSAMC master list of 1,793 parochial roads (606 km), was last updated in 1992.</a:t>
          </a:r>
          <a:endParaRPr lang="en-JM" sz="2400" baseline="0" dirty="0">
            <a:solidFill>
              <a:schemeClr val="bg1"/>
            </a:solidFill>
            <a:latin typeface="Calibri" panose="020F0502020204030204" pitchFamily="34" charset="0"/>
            <a:ea typeface="+mn-ea"/>
            <a:cs typeface="+mn-cs"/>
          </a:endParaRPr>
        </a:p>
        <a:p>
          <a:pPr>
            <a:buNone/>
          </a:pPr>
          <a:endParaRPr lang="en-US" sz="2800" dirty="0">
            <a:latin typeface="Arial" panose="020B0604020202020204"/>
            <a:ea typeface="+mn-ea"/>
            <a:cs typeface="+mn-cs"/>
          </a:endParaRPr>
        </a:p>
      </dgm:t>
    </dgm:pt>
    <dgm:pt modelId="{56237B75-6A8A-4A48-AC3F-1BED9EDB8239}" type="parTrans" cxnId="{CB5E3FD9-93C1-41A0-8920-1BB1D2C613E4}">
      <dgm:prSet/>
      <dgm:spPr/>
      <dgm:t>
        <a:bodyPr/>
        <a:lstStyle/>
        <a:p>
          <a:endParaRPr lang="en-US" sz="2000"/>
        </a:p>
      </dgm:t>
    </dgm:pt>
    <dgm:pt modelId="{2B64F9B7-1F78-4F40-ADE0-677375956498}" type="sibTrans" cxnId="{CB5E3FD9-93C1-41A0-8920-1BB1D2C613E4}">
      <dgm:prSet/>
      <dgm:spPr/>
      <dgm:t>
        <a:bodyPr/>
        <a:lstStyle/>
        <a:p>
          <a:endParaRPr lang="en-US" sz="2000"/>
        </a:p>
      </dgm:t>
    </dgm:pt>
    <dgm:pt modelId="{F841271C-EE9F-4262-BB97-EBB4C7B627A7}">
      <dgm:prSet phldrT="[Text]" custT="1"/>
      <dgm:spPr>
        <a:xfrm rot="16200000">
          <a:off x="3212593" y="608043"/>
          <a:ext cx="4766732" cy="3550646"/>
        </a:xfrm>
        <a:solidFill>
          <a:schemeClr val="accent6">
            <a:lumMod val="50000"/>
          </a:schemeClr>
        </a:solidFill>
        <a:scene3d>
          <a:camera prst="orthographicFront"/>
          <a:lightRig rig="chilly" dir="t"/>
        </a:scene3d>
        <a:sp3d prstMaterial="translucentPowder">
          <a:bevelT w="127000" h="25400" prst="softRound"/>
        </a:sp3d>
      </dgm:spPr>
      <dgm:t>
        <a:bodyPr/>
        <a:lstStyle/>
        <a:p>
          <a:pPr>
            <a:buNone/>
          </a:pPr>
          <a:r>
            <a:rPr lang="en-US" sz="2000" baseline="0" dirty="0">
              <a:solidFill>
                <a:schemeClr val="bg1"/>
              </a:solidFill>
              <a:latin typeface="Calibri" panose="020F0502020204030204" pitchFamily="34" charset="0"/>
              <a:ea typeface="+mn-ea"/>
              <a:cs typeface="+mn-cs"/>
            </a:rPr>
            <a:t>$</a:t>
          </a:r>
          <a:r>
            <a:rPr lang="en-US" sz="2200" baseline="0" dirty="0">
              <a:solidFill>
                <a:schemeClr val="bg1"/>
              </a:solidFill>
              <a:latin typeface="Calibri" panose="020F0502020204030204" pitchFamily="34" charset="0"/>
              <a:ea typeface="+mn-ea"/>
              <a:cs typeface="+mn-cs"/>
            </a:rPr>
            <a:t>3.3 billion spent from the Parochial Revenue Fund for road maintenance, over the period 2014-2015 to 2019-2020.</a:t>
          </a:r>
          <a:endParaRPr lang="en-US" sz="2200" baseline="0" dirty="0">
            <a:solidFill>
              <a:schemeClr val="bg1"/>
            </a:solidFill>
            <a:latin typeface="Arial" panose="020B0604020202020204"/>
            <a:ea typeface="+mn-ea"/>
            <a:cs typeface="+mn-cs"/>
          </a:endParaRPr>
        </a:p>
      </dgm:t>
    </dgm:pt>
    <dgm:pt modelId="{D7731C6C-764B-4980-8E1E-48EFF2E65B2F}" type="parTrans" cxnId="{428B4065-636A-4501-846F-829192F13AB3}">
      <dgm:prSet/>
      <dgm:spPr/>
      <dgm:t>
        <a:bodyPr/>
        <a:lstStyle/>
        <a:p>
          <a:endParaRPr lang="en-US" sz="2000"/>
        </a:p>
      </dgm:t>
    </dgm:pt>
    <dgm:pt modelId="{9B771846-4CF8-4FB5-BBE1-040FCAF54263}" type="sibTrans" cxnId="{428B4065-636A-4501-846F-829192F13AB3}">
      <dgm:prSet/>
      <dgm:spPr/>
      <dgm:t>
        <a:bodyPr/>
        <a:lstStyle/>
        <a:p>
          <a:endParaRPr lang="en-US" sz="2000"/>
        </a:p>
      </dgm:t>
    </dgm:pt>
    <dgm:pt modelId="{727214B9-00A5-4F6F-AE13-01CB01AD3DF5}" type="pres">
      <dgm:prSet presAssocID="{7FF47E39-AE1B-4C62-BCC8-E9D650198AD8}" presName="Name0" presStyleCnt="0">
        <dgm:presLayoutVars>
          <dgm:dir/>
          <dgm:resizeHandles val="exact"/>
        </dgm:presLayoutVars>
      </dgm:prSet>
      <dgm:spPr/>
    </dgm:pt>
    <dgm:pt modelId="{B262B3A9-4C95-4134-88A5-054354315DD9}" type="pres">
      <dgm:prSet presAssocID="{7FF47E39-AE1B-4C62-BCC8-E9D650198AD8}" presName="bkgdShp" presStyleLbl="alignAccFollowNode1" presStyleIdx="0" presStyleCnt="1" custLinFactNeighborX="-1095" custLinFactNeighborY="-19448"/>
      <dgm:spPr/>
    </dgm:pt>
    <dgm:pt modelId="{93715019-6B67-4D38-9225-0D5EB9B0EA75}" type="pres">
      <dgm:prSet presAssocID="{7FF47E39-AE1B-4C62-BCC8-E9D650198AD8}" presName="linComp" presStyleCnt="0"/>
      <dgm:spPr/>
    </dgm:pt>
    <dgm:pt modelId="{F40A40D5-3102-4ECC-B6E8-8EF7B463374C}" type="pres">
      <dgm:prSet presAssocID="{C5CC66C1-69C0-47CF-9C78-1D03B8F25A24}" presName="compNode" presStyleCnt="0"/>
      <dgm:spPr/>
    </dgm:pt>
    <dgm:pt modelId="{3D23544D-2AD4-4D2D-A839-52FF78A5219E}" type="pres">
      <dgm:prSet presAssocID="{C5CC66C1-69C0-47CF-9C78-1D03B8F25A24}" presName="node" presStyleLbl="node1" presStyleIdx="0" presStyleCnt="2">
        <dgm:presLayoutVars>
          <dgm:bulletEnabled val="1"/>
        </dgm:presLayoutVars>
      </dgm:prSet>
      <dgm:spPr>
        <a:prstGeom prst="round1Rect">
          <a:avLst/>
        </a:prstGeom>
      </dgm:spPr>
    </dgm:pt>
    <dgm:pt modelId="{FF5847AF-76FD-4EE3-B072-D7F9AF3EB8E1}" type="pres">
      <dgm:prSet presAssocID="{C5CC66C1-69C0-47CF-9C78-1D03B8F25A24}" presName="invisiNode" presStyleLbl="node1" presStyleIdx="0" presStyleCnt="2"/>
      <dgm:spPr/>
    </dgm:pt>
    <dgm:pt modelId="{A1E89EA9-4650-4960-BC62-230F66134009}" type="pres">
      <dgm:prSet presAssocID="{C5CC66C1-69C0-47CF-9C78-1D03B8F25A24}"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529" t="-2450" r="12529" b="-2450"/>
          </a:stretch>
        </a:blipFill>
      </dgm:spPr>
    </dgm:pt>
    <dgm:pt modelId="{D5A42BE9-DD0B-40EC-B313-3EE2A5DCC787}" type="pres">
      <dgm:prSet presAssocID="{2B64F9B7-1F78-4F40-ADE0-677375956498}" presName="sibTrans" presStyleLbl="sibTrans2D1" presStyleIdx="0" presStyleCnt="0"/>
      <dgm:spPr/>
    </dgm:pt>
    <dgm:pt modelId="{D16EBDB8-4178-4ACB-9922-62267EA371B5}" type="pres">
      <dgm:prSet presAssocID="{F841271C-EE9F-4262-BB97-EBB4C7B627A7}" presName="compNode" presStyleCnt="0"/>
      <dgm:spPr/>
    </dgm:pt>
    <dgm:pt modelId="{D6C9111E-D997-4E2F-9BC4-06FCEEF39A16}" type="pres">
      <dgm:prSet presAssocID="{F841271C-EE9F-4262-BB97-EBB4C7B627A7}" presName="node" presStyleLbl="node1" presStyleIdx="1" presStyleCnt="2" custScaleX="110039">
        <dgm:presLayoutVars>
          <dgm:bulletEnabled val="1"/>
        </dgm:presLayoutVars>
      </dgm:prSet>
      <dgm:spPr>
        <a:prstGeom prst="snip2SameRect">
          <a:avLst/>
        </a:prstGeom>
      </dgm:spPr>
    </dgm:pt>
    <dgm:pt modelId="{E5C8BD70-0259-4B7B-8606-23943BE408E1}" type="pres">
      <dgm:prSet presAssocID="{F841271C-EE9F-4262-BB97-EBB4C7B627A7}" presName="invisiNode" presStyleLbl="node1" presStyleIdx="1" presStyleCnt="2"/>
      <dgm:spPr/>
    </dgm:pt>
    <dgm:pt modelId="{63574F23-B269-4B3E-A75E-F114B449BA85}" type="pres">
      <dgm:prSet presAssocID="{F841271C-EE9F-4262-BB97-EBB4C7B627A7}"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1264" t="7385" r="31264" b="7385"/>
          </a:stretch>
        </a:blipFill>
      </dgm:spPr>
    </dgm:pt>
  </dgm:ptLst>
  <dgm:cxnLst>
    <dgm:cxn modelId="{428B4065-636A-4501-846F-829192F13AB3}" srcId="{7FF47E39-AE1B-4C62-BCC8-E9D650198AD8}" destId="{F841271C-EE9F-4262-BB97-EBB4C7B627A7}" srcOrd="1" destOrd="0" parTransId="{D7731C6C-764B-4980-8E1E-48EFF2E65B2F}" sibTransId="{9B771846-4CF8-4FB5-BBE1-040FCAF54263}"/>
    <dgm:cxn modelId="{C0265B75-5C6A-4265-BF60-99C0A009CB85}" type="presOf" srcId="{C5CC66C1-69C0-47CF-9C78-1D03B8F25A24}" destId="{3D23544D-2AD4-4D2D-A839-52FF78A5219E}" srcOrd="0" destOrd="0" presId="urn:microsoft.com/office/officeart/2005/8/layout/pList2"/>
    <dgm:cxn modelId="{D406327A-46EC-4B5E-B267-4D90CB883F16}" type="presOf" srcId="{7FF47E39-AE1B-4C62-BCC8-E9D650198AD8}" destId="{727214B9-00A5-4F6F-AE13-01CB01AD3DF5}" srcOrd="0" destOrd="0" presId="urn:microsoft.com/office/officeart/2005/8/layout/pList2"/>
    <dgm:cxn modelId="{85EB4DA6-3178-4A3C-B786-0CA427388A39}" type="presOf" srcId="{F841271C-EE9F-4262-BB97-EBB4C7B627A7}" destId="{D6C9111E-D997-4E2F-9BC4-06FCEEF39A16}" srcOrd="0" destOrd="0" presId="urn:microsoft.com/office/officeart/2005/8/layout/pList2"/>
    <dgm:cxn modelId="{801965C3-8916-4B19-BF4D-BC85759D2AD7}" type="presOf" srcId="{2B64F9B7-1F78-4F40-ADE0-677375956498}" destId="{D5A42BE9-DD0B-40EC-B313-3EE2A5DCC787}" srcOrd="0" destOrd="0" presId="urn:microsoft.com/office/officeart/2005/8/layout/pList2"/>
    <dgm:cxn modelId="{CB5E3FD9-93C1-41A0-8920-1BB1D2C613E4}" srcId="{7FF47E39-AE1B-4C62-BCC8-E9D650198AD8}" destId="{C5CC66C1-69C0-47CF-9C78-1D03B8F25A24}" srcOrd="0" destOrd="0" parTransId="{56237B75-6A8A-4A48-AC3F-1BED9EDB8239}" sibTransId="{2B64F9B7-1F78-4F40-ADE0-677375956498}"/>
    <dgm:cxn modelId="{7D783591-6187-4F8E-8087-FA15B54E95AB}" type="presParOf" srcId="{727214B9-00A5-4F6F-AE13-01CB01AD3DF5}" destId="{B262B3A9-4C95-4134-88A5-054354315DD9}" srcOrd="0" destOrd="0" presId="urn:microsoft.com/office/officeart/2005/8/layout/pList2"/>
    <dgm:cxn modelId="{A63782AE-7064-42B4-B52C-322E72FF5398}" type="presParOf" srcId="{727214B9-00A5-4F6F-AE13-01CB01AD3DF5}" destId="{93715019-6B67-4D38-9225-0D5EB9B0EA75}" srcOrd="1" destOrd="0" presId="urn:microsoft.com/office/officeart/2005/8/layout/pList2"/>
    <dgm:cxn modelId="{4F210CD4-4F8B-4DDC-B85F-8362160E9B68}" type="presParOf" srcId="{93715019-6B67-4D38-9225-0D5EB9B0EA75}" destId="{F40A40D5-3102-4ECC-B6E8-8EF7B463374C}" srcOrd="0" destOrd="0" presId="urn:microsoft.com/office/officeart/2005/8/layout/pList2"/>
    <dgm:cxn modelId="{0D022275-6C0E-40B9-88B2-89A95F15A44C}" type="presParOf" srcId="{F40A40D5-3102-4ECC-B6E8-8EF7B463374C}" destId="{3D23544D-2AD4-4D2D-A839-52FF78A5219E}" srcOrd="0" destOrd="0" presId="urn:microsoft.com/office/officeart/2005/8/layout/pList2"/>
    <dgm:cxn modelId="{5922AD53-BD73-4B47-9760-8DD1E4AE3D19}" type="presParOf" srcId="{F40A40D5-3102-4ECC-B6E8-8EF7B463374C}" destId="{FF5847AF-76FD-4EE3-B072-D7F9AF3EB8E1}" srcOrd="1" destOrd="0" presId="urn:microsoft.com/office/officeart/2005/8/layout/pList2"/>
    <dgm:cxn modelId="{E206CF39-28E3-40E0-AC75-2E85ACF34DDD}" type="presParOf" srcId="{F40A40D5-3102-4ECC-B6E8-8EF7B463374C}" destId="{A1E89EA9-4650-4960-BC62-230F66134009}" srcOrd="2" destOrd="0" presId="urn:microsoft.com/office/officeart/2005/8/layout/pList2"/>
    <dgm:cxn modelId="{490413B3-BABA-45B0-A3D8-6AB9CE890BA4}" type="presParOf" srcId="{93715019-6B67-4D38-9225-0D5EB9B0EA75}" destId="{D5A42BE9-DD0B-40EC-B313-3EE2A5DCC787}" srcOrd="1" destOrd="0" presId="urn:microsoft.com/office/officeart/2005/8/layout/pList2"/>
    <dgm:cxn modelId="{FC2BD7F0-BFD3-4FD9-8AE2-CC73ED804A6E}" type="presParOf" srcId="{93715019-6B67-4D38-9225-0D5EB9B0EA75}" destId="{D16EBDB8-4178-4ACB-9922-62267EA371B5}" srcOrd="2" destOrd="0" presId="urn:microsoft.com/office/officeart/2005/8/layout/pList2"/>
    <dgm:cxn modelId="{4D56169F-D129-41E7-9F70-21B1E98F70F4}" type="presParOf" srcId="{D16EBDB8-4178-4ACB-9922-62267EA371B5}" destId="{D6C9111E-D997-4E2F-9BC4-06FCEEF39A16}" srcOrd="0" destOrd="0" presId="urn:microsoft.com/office/officeart/2005/8/layout/pList2"/>
    <dgm:cxn modelId="{EAFB0E8F-34B5-4588-AD7B-5FD3BDFAECE6}" type="presParOf" srcId="{D16EBDB8-4178-4ACB-9922-62267EA371B5}" destId="{E5C8BD70-0259-4B7B-8606-23943BE408E1}" srcOrd="1" destOrd="0" presId="urn:microsoft.com/office/officeart/2005/8/layout/pList2"/>
    <dgm:cxn modelId="{45380B6D-0F51-4305-8BE2-A06E2B2E8278}" type="presParOf" srcId="{D16EBDB8-4178-4ACB-9922-62267EA371B5}" destId="{63574F23-B269-4B3E-A75E-F114B449BA8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138229-1074-4ACD-B869-230893B95791}"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n-JM"/>
        </a:p>
      </dgm:t>
    </dgm:pt>
    <dgm:pt modelId="{81883554-1078-4631-8D06-F1D927B15002}">
      <dgm:prSet phldrT="[Text]" custT="1"/>
      <dgm:spPr>
        <a:solidFill>
          <a:schemeClr val="accent1">
            <a:lumMod val="50000"/>
          </a:schemeClr>
        </a:solidFill>
      </dgm:spPr>
      <dgm:t>
        <a:bodyPr/>
        <a:lstStyle/>
        <a:p>
          <a:r>
            <a:rPr lang="en-JM" sz="2000" dirty="0"/>
            <a:t>KSAMC has qualified management team and trained staff; nonetheless the Corporation’s effectiveness was weakened by a lack of planning documents to promote greater accountability and mitigate costly errors.  </a:t>
          </a:r>
        </a:p>
      </dgm:t>
    </dgm:pt>
    <dgm:pt modelId="{E038EA78-AAC3-4791-8451-486370AA4BC5}" type="parTrans" cxnId="{4824D1A6-3E3E-4345-AC18-C96B0075E75A}">
      <dgm:prSet/>
      <dgm:spPr/>
      <dgm:t>
        <a:bodyPr/>
        <a:lstStyle/>
        <a:p>
          <a:endParaRPr lang="en-JM"/>
        </a:p>
      </dgm:t>
    </dgm:pt>
    <dgm:pt modelId="{56C0F9F1-6BB8-4F75-8ECF-14E628174F8D}" type="sibTrans" cxnId="{4824D1A6-3E3E-4345-AC18-C96B0075E75A}">
      <dgm:prSet/>
      <dgm:spPr/>
      <dgm:t>
        <a:bodyPr/>
        <a:lstStyle/>
        <a:p>
          <a:endParaRPr lang="en-JM"/>
        </a:p>
      </dgm:t>
    </dgm:pt>
    <dgm:pt modelId="{1AC7B9A0-8606-4D37-BFB3-F9D484238208}">
      <dgm:prSet phldrT="[Text]" custT="1"/>
      <dgm:spPr/>
      <dgm:t>
        <a:bodyPr/>
        <a:lstStyle/>
        <a:p>
          <a:r>
            <a:rPr lang="en-JM" sz="2000" b="1" dirty="0"/>
            <a:t>The Direct responsibility for the management of parochial roads resided with the City Engineering Department; however the department was short of 4 critical staff (1 deputy superintendent and 3 field officers</a:t>
          </a:r>
          <a:r>
            <a:rPr lang="en-JM" sz="2000" dirty="0"/>
            <a:t>)</a:t>
          </a:r>
          <a:endParaRPr lang="en-JM" sz="2400" dirty="0"/>
        </a:p>
      </dgm:t>
    </dgm:pt>
    <dgm:pt modelId="{ACEFD0DF-5AC8-4428-BC17-3C24C60F7281}" type="parTrans" cxnId="{E96995C6-2805-4D69-9A21-892C2C6890F8}">
      <dgm:prSet/>
      <dgm:spPr/>
      <dgm:t>
        <a:bodyPr/>
        <a:lstStyle/>
        <a:p>
          <a:endParaRPr lang="en-JM"/>
        </a:p>
      </dgm:t>
    </dgm:pt>
    <dgm:pt modelId="{8A34B9A3-D5D3-48C9-8667-89A744FDC6BE}" type="sibTrans" cxnId="{E96995C6-2805-4D69-9A21-892C2C6890F8}">
      <dgm:prSet/>
      <dgm:spPr/>
      <dgm:t>
        <a:bodyPr/>
        <a:lstStyle/>
        <a:p>
          <a:endParaRPr lang="en-JM"/>
        </a:p>
      </dgm:t>
    </dgm:pt>
    <dgm:pt modelId="{4F8DF2F6-9CFC-4C05-9497-058BC02E1D7E}">
      <dgm:prSet phldrT="[Text]" custT="1"/>
      <dgm:spPr/>
      <dgm:t>
        <a:bodyPr/>
        <a:lstStyle/>
        <a:p>
          <a:r>
            <a:rPr lang="en-JM" sz="2000" b="1" dirty="0"/>
            <a:t>Notwithstanding, the City Engineering staff possessed the requisite skillsets and expertise to effectively carry out their duties.</a:t>
          </a:r>
        </a:p>
      </dgm:t>
    </dgm:pt>
    <dgm:pt modelId="{6DE81936-0238-4F74-9028-4B238441472B}" type="sibTrans" cxnId="{BDD954EA-4537-415E-99CF-2F736C871B4D}">
      <dgm:prSet/>
      <dgm:spPr/>
      <dgm:t>
        <a:bodyPr/>
        <a:lstStyle/>
        <a:p>
          <a:endParaRPr lang="en-JM"/>
        </a:p>
      </dgm:t>
    </dgm:pt>
    <dgm:pt modelId="{B854AB7D-C832-4705-9DD6-97AC6EFE24C8}" type="parTrans" cxnId="{BDD954EA-4537-415E-99CF-2F736C871B4D}">
      <dgm:prSet/>
      <dgm:spPr/>
      <dgm:t>
        <a:bodyPr/>
        <a:lstStyle/>
        <a:p>
          <a:endParaRPr lang="en-JM"/>
        </a:p>
      </dgm:t>
    </dgm:pt>
    <dgm:pt modelId="{08848A08-6614-4966-8312-D0A17E85FFD9}" type="pres">
      <dgm:prSet presAssocID="{3C138229-1074-4ACD-B869-230893B95791}" presName="linear" presStyleCnt="0">
        <dgm:presLayoutVars>
          <dgm:dir/>
          <dgm:resizeHandles val="exact"/>
        </dgm:presLayoutVars>
      </dgm:prSet>
      <dgm:spPr/>
    </dgm:pt>
    <dgm:pt modelId="{1B592703-EE2D-4F38-9F32-245D1C2BABCF}" type="pres">
      <dgm:prSet presAssocID="{81883554-1078-4631-8D06-F1D927B15002}" presName="comp" presStyleCnt="0"/>
      <dgm:spPr/>
    </dgm:pt>
    <dgm:pt modelId="{BD2C1FCC-C155-4905-9C15-8742DB10012F}" type="pres">
      <dgm:prSet presAssocID="{81883554-1078-4631-8D06-F1D927B15002}" presName="box" presStyleLbl="node1" presStyleIdx="0" presStyleCnt="3"/>
      <dgm:spPr/>
    </dgm:pt>
    <dgm:pt modelId="{E99B417F-73A0-4585-AAA8-242DAC1AD535}" type="pres">
      <dgm:prSet presAssocID="{81883554-1078-4631-8D06-F1D927B1500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dgm:spPr>
    </dgm:pt>
    <dgm:pt modelId="{037F16C9-7B3D-4669-BB26-4D92E7B7A6AE}" type="pres">
      <dgm:prSet presAssocID="{81883554-1078-4631-8D06-F1D927B15002}" presName="text" presStyleLbl="node1" presStyleIdx="0" presStyleCnt="3">
        <dgm:presLayoutVars>
          <dgm:bulletEnabled val="1"/>
        </dgm:presLayoutVars>
      </dgm:prSet>
      <dgm:spPr/>
    </dgm:pt>
    <dgm:pt modelId="{43450DBA-22DF-4809-A3D6-03AD00B79E84}" type="pres">
      <dgm:prSet presAssocID="{56C0F9F1-6BB8-4F75-8ECF-14E628174F8D}" presName="spacer" presStyleCnt="0"/>
      <dgm:spPr/>
    </dgm:pt>
    <dgm:pt modelId="{A06EB8D7-949F-47AB-B2C7-9BC6D1C68742}" type="pres">
      <dgm:prSet presAssocID="{1AC7B9A0-8606-4D37-BFB3-F9D484238208}" presName="comp" presStyleCnt="0"/>
      <dgm:spPr/>
    </dgm:pt>
    <dgm:pt modelId="{A1E2EDE0-ABB0-4D44-B1B1-D8E172DE5CF9}" type="pres">
      <dgm:prSet presAssocID="{1AC7B9A0-8606-4D37-BFB3-F9D484238208}" presName="box" presStyleLbl="node1" presStyleIdx="1" presStyleCnt="3" custScaleY="107093"/>
      <dgm:spPr/>
    </dgm:pt>
    <dgm:pt modelId="{86F6009E-EFD5-4366-92C5-936A8CEE7BF6}" type="pres">
      <dgm:prSet presAssocID="{1AC7B9A0-8606-4D37-BFB3-F9D48423820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1A719FA9-F2A3-4307-A051-0638894954CD}" type="pres">
      <dgm:prSet presAssocID="{1AC7B9A0-8606-4D37-BFB3-F9D484238208}" presName="text" presStyleLbl="node1" presStyleIdx="1" presStyleCnt="3">
        <dgm:presLayoutVars>
          <dgm:bulletEnabled val="1"/>
        </dgm:presLayoutVars>
      </dgm:prSet>
      <dgm:spPr/>
    </dgm:pt>
    <dgm:pt modelId="{6203ABBC-B308-442C-BF1B-7C9D6FCEE4A3}" type="pres">
      <dgm:prSet presAssocID="{8A34B9A3-D5D3-48C9-8667-89A744FDC6BE}" presName="spacer" presStyleCnt="0"/>
      <dgm:spPr/>
    </dgm:pt>
    <dgm:pt modelId="{23652A59-1257-4E6A-A3E3-B98275C02EEE}" type="pres">
      <dgm:prSet presAssocID="{4F8DF2F6-9CFC-4C05-9497-058BC02E1D7E}" presName="comp" presStyleCnt="0"/>
      <dgm:spPr/>
    </dgm:pt>
    <dgm:pt modelId="{314D9ECB-17C1-45B6-A600-CD3BFDF42A8E}" type="pres">
      <dgm:prSet presAssocID="{4F8DF2F6-9CFC-4C05-9497-058BC02E1D7E}" presName="box" presStyleLbl="node1" presStyleIdx="2" presStyleCnt="3" custScaleY="120918"/>
      <dgm:spPr/>
    </dgm:pt>
    <dgm:pt modelId="{C9C71FFF-3D43-48AE-B86B-C12367B24330}" type="pres">
      <dgm:prSet presAssocID="{4F8DF2F6-9CFC-4C05-9497-058BC02E1D7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dgm:spPr>
    </dgm:pt>
    <dgm:pt modelId="{CEB9546F-DFB8-4566-998E-328DA9D857D8}" type="pres">
      <dgm:prSet presAssocID="{4F8DF2F6-9CFC-4C05-9497-058BC02E1D7E}" presName="text" presStyleLbl="node1" presStyleIdx="2" presStyleCnt="3">
        <dgm:presLayoutVars>
          <dgm:bulletEnabled val="1"/>
        </dgm:presLayoutVars>
      </dgm:prSet>
      <dgm:spPr/>
    </dgm:pt>
  </dgm:ptLst>
  <dgm:cxnLst>
    <dgm:cxn modelId="{814B3A04-191D-4347-8B09-582DD82B2799}" type="presOf" srcId="{81883554-1078-4631-8D06-F1D927B15002}" destId="{BD2C1FCC-C155-4905-9C15-8742DB10012F}" srcOrd="0" destOrd="0" presId="urn:microsoft.com/office/officeart/2005/8/layout/vList4"/>
    <dgm:cxn modelId="{A2455F07-23F7-4EB4-8A20-296E4AD69045}" type="presOf" srcId="{3C138229-1074-4ACD-B869-230893B95791}" destId="{08848A08-6614-4966-8312-D0A17E85FFD9}" srcOrd="0" destOrd="0" presId="urn:microsoft.com/office/officeart/2005/8/layout/vList4"/>
    <dgm:cxn modelId="{3B658962-E588-45AF-B699-52568FE82516}" type="presOf" srcId="{4F8DF2F6-9CFC-4C05-9497-058BC02E1D7E}" destId="{314D9ECB-17C1-45B6-A600-CD3BFDF42A8E}" srcOrd="0" destOrd="0" presId="urn:microsoft.com/office/officeart/2005/8/layout/vList4"/>
    <dgm:cxn modelId="{A8384567-9759-424E-A45D-AC3D2B596465}" type="presOf" srcId="{1AC7B9A0-8606-4D37-BFB3-F9D484238208}" destId="{1A719FA9-F2A3-4307-A051-0638894954CD}" srcOrd="1" destOrd="0" presId="urn:microsoft.com/office/officeart/2005/8/layout/vList4"/>
    <dgm:cxn modelId="{5F3A9378-4287-44AA-A05B-1930289EDF34}" type="presOf" srcId="{81883554-1078-4631-8D06-F1D927B15002}" destId="{037F16C9-7B3D-4669-BB26-4D92E7B7A6AE}" srcOrd="1" destOrd="0" presId="urn:microsoft.com/office/officeart/2005/8/layout/vList4"/>
    <dgm:cxn modelId="{4824D1A6-3E3E-4345-AC18-C96B0075E75A}" srcId="{3C138229-1074-4ACD-B869-230893B95791}" destId="{81883554-1078-4631-8D06-F1D927B15002}" srcOrd="0" destOrd="0" parTransId="{E038EA78-AAC3-4791-8451-486370AA4BC5}" sibTransId="{56C0F9F1-6BB8-4F75-8ECF-14E628174F8D}"/>
    <dgm:cxn modelId="{F170A7B2-62C1-44E8-9A8F-11E9C03B5565}" type="presOf" srcId="{1AC7B9A0-8606-4D37-BFB3-F9D484238208}" destId="{A1E2EDE0-ABB0-4D44-B1B1-D8E172DE5CF9}" srcOrd="0" destOrd="0" presId="urn:microsoft.com/office/officeart/2005/8/layout/vList4"/>
    <dgm:cxn modelId="{E96995C6-2805-4D69-9A21-892C2C6890F8}" srcId="{3C138229-1074-4ACD-B869-230893B95791}" destId="{1AC7B9A0-8606-4D37-BFB3-F9D484238208}" srcOrd="1" destOrd="0" parTransId="{ACEFD0DF-5AC8-4428-BC17-3C24C60F7281}" sibTransId="{8A34B9A3-D5D3-48C9-8667-89A744FDC6BE}"/>
    <dgm:cxn modelId="{395A1BC8-93A9-4450-A439-289E299C1039}" type="presOf" srcId="{4F8DF2F6-9CFC-4C05-9497-058BC02E1D7E}" destId="{CEB9546F-DFB8-4566-998E-328DA9D857D8}" srcOrd="1" destOrd="0" presId="urn:microsoft.com/office/officeart/2005/8/layout/vList4"/>
    <dgm:cxn modelId="{BDD954EA-4537-415E-99CF-2F736C871B4D}" srcId="{3C138229-1074-4ACD-B869-230893B95791}" destId="{4F8DF2F6-9CFC-4C05-9497-058BC02E1D7E}" srcOrd="2" destOrd="0" parTransId="{B854AB7D-C832-4705-9DD6-97AC6EFE24C8}" sibTransId="{6DE81936-0238-4F74-9028-4B238441472B}"/>
    <dgm:cxn modelId="{3CB02C0D-726B-4EFB-8296-8A62879570C7}" type="presParOf" srcId="{08848A08-6614-4966-8312-D0A17E85FFD9}" destId="{1B592703-EE2D-4F38-9F32-245D1C2BABCF}" srcOrd="0" destOrd="0" presId="urn:microsoft.com/office/officeart/2005/8/layout/vList4"/>
    <dgm:cxn modelId="{E9286870-266C-4D0E-B6CC-7DE1AF384104}" type="presParOf" srcId="{1B592703-EE2D-4F38-9F32-245D1C2BABCF}" destId="{BD2C1FCC-C155-4905-9C15-8742DB10012F}" srcOrd="0" destOrd="0" presId="urn:microsoft.com/office/officeart/2005/8/layout/vList4"/>
    <dgm:cxn modelId="{3FA8C7FC-B7E7-4FC7-BEC5-5FEFDDF8FAA0}" type="presParOf" srcId="{1B592703-EE2D-4F38-9F32-245D1C2BABCF}" destId="{E99B417F-73A0-4585-AAA8-242DAC1AD535}" srcOrd="1" destOrd="0" presId="urn:microsoft.com/office/officeart/2005/8/layout/vList4"/>
    <dgm:cxn modelId="{1F8847D5-757A-4C7F-B914-79AA93BFC617}" type="presParOf" srcId="{1B592703-EE2D-4F38-9F32-245D1C2BABCF}" destId="{037F16C9-7B3D-4669-BB26-4D92E7B7A6AE}" srcOrd="2" destOrd="0" presId="urn:microsoft.com/office/officeart/2005/8/layout/vList4"/>
    <dgm:cxn modelId="{3CB4483D-1AAE-4A54-B07A-4C1298DCE8BB}" type="presParOf" srcId="{08848A08-6614-4966-8312-D0A17E85FFD9}" destId="{43450DBA-22DF-4809-A3D6-03AD00B79E84}" srcOrd="1" destOrd="0" presId="urn:microsoft.com/office/officeart/2005/8/layout/vList4"/>
    <dgm:cxn modelId="{F763B223-53DA-4646-8425-2E8296662EA0}" type="presParOf" srcId="{08848A08-6614-4966-8312-D0A17E85FFD9}" destId="{A06EB8D7-949F-47AB-B2C7-9BC6D1C68742}" srcOrd="2" destOrd="0" presId="urn:microsoft.com/office/officeart/2005/8/layout/vList4"/>
    <dgm:cxn modelId="{4B7AC692-7DC1-4A14-ACE5-FEA801B405DB}" type="presParOf" srcId="{A06EB8D7-949F-47AB-B2C7-9BC6D1C68742}" destId="{A1E2EDE0-ABB0-4D44-B1B1-D8E172DE5CF9}" srcOrd="0" destOrd="0" presId="urn:microsoft.com/office/officeart/2005/8/layout/vList4"/>
    <dgm:cxn modelId="{D95D61F0-44B8-4BF8-9588-4B556B79FFA6}" type="presParOf" srcId="{A06EB8D7-949F-47AB-B2C7-9BC6D1C68742}" destId="{86F6009E-EFD5-4366-92C5-936A8CEE7BF6}" srcOrd="1" destOrd="0" presId="urn:microsoft.com/office/officeart/2005/8/layout/vList4"/>
    <dgm:cxn modelId="{6BC98366-8AB1-4C04-8BE0-E9934A57C00B}" type="presParOf" srcId="{A06EB8D7-949F-47AB-B2C7-9BC6D1C68742}" destId="{1A719FA9-F2A3-4307-A051-0638894954CD}" srcOrd="2" destOrd="0" presId="urn:microsoft.com/office/officeart/2005/8/layout/vList4"/>
    <dgm:cxn modelId="{72DA2A36-28C8-414A-B2C3-B8396C401460}" type="presParOf" srcId="{08848A08-6614-4966-8312-D0A17E85FFD9}" destId="{6203ABBC-B308-442C-BF1B-7C9D6FCEE4A3}" srcOrd="3" destOrd="0" presId="urn:microsoft.com/office/officeart/2005/8/layout/vList4"/>
    <dgm:cxn modelId="{8C0FE17C-4BC3-4351-8A73-9A702C34F06D}" type="presParOf" srcId="{08848A08-6614-4966-8312-D0A17E85FFD9}" destId="{23652A59-1257-4E6A-A3E3-B98275C02EEE}" srcOrd="4" destOrd="0" presId="urn:microsoft.com/office/officeart/2005/8/layout/vList4"/>
    <dgm:cxn modelId="{B93DD7BC-BD77-4BDD-B2F3-515D27F53C22}" type="presParOf" srcId="{23652A59-1257-4E6A-A3E3-B98275C02EEE}" destId="{314D9ECB-17C1-45B6-A600-CD3BFDF42A8E}" srcOrd="0" destOrd="0" presId="urn:microsoft.com/office/officeart/2005/8/layout/vList4"/>
    <dgm:cxn modelId="{8CB71D2A-952E-446B-A30A-7BCFDB572C88}" type="presParOf" srcId="{23652A59-1257-4E6A-A3E3-B98275C02EEE}" destId="{C9C71FFF-3D43-48AE-B86B-C12367B24330}" srcOrd="1" destOrd="0" presId="urn:microsoft.com/office/officeart/2005/8/layout/vList4"/>
    <dgm:cxn modelId="{E63F838F-40F2-41B1-82A9-39A5DF8E6A7C}" type="presParOf" srcId="{23652A59-1257-4E6A-A3E3-B98275C02EEE}" destId="{CEB9546F-DFB8-4566-998E-328DA9D857D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3C7E32-CDDB-42BC-97D9-35D4915490CE}" type="doc">
      <dgm:prSet loTypeId="urn:microsoft.com/office/officeart/2005/8/layout/equation2" loCatId="process" qsTypeId="urn:microsoft.com/office/officeart/2005/8/quickstyle/simple5" qsCatId="simple" csTypeId="urn:microsoft.com/office/officeart/2005/8/colors/colorful5" csCatId="colorful" phldr="1"/>
      <dgm:spPr/>
      <dgm:t>
        <a:bodyPr/>
        <a:lstStyle/>
        <a:p>
          <a:endParaRPr lang="en-US"/>
        </a:p>
      </dgm:t>
    </dgm:pt>
    <dgm:pt modelId="{D5C4072A-3DDB-4F0F-AE0A-357B0745433B}">
      <dgm:prSet phldrT="[Text]" custT="1"/>
      <dgm:spPr>
        <a:xfrm>
          <a:off x="240033" y="784"/>
          <a:ext cx="1175229" cy="708058"/>
        </a:xfrm>
        <a:prstGeom prst="ellipse">
          <a:avLst/>
        </a:prstGeom>
        <a:gradFill rotWithShape="0">
          <a:gsLst>
            <a:gs pos="0">
              <a:srgbClr val="4472C4">
                <a:hueOff val="0"/>
                <a:satOff val="0"/>
                <a:lumOff val="0"/>
                <a:alphaOff val="0"/>
              </a:srgbClr>
            </a:gs>
            <a:gs pos="100000">
              <a:srgbClr val="4472C4">
                <a:hueOff val="0"/>
                <a:satOff val="0"/>
                <a:lumOff val="0"/>
                <a:alphaOff val="0"/>
                <a:shade val="48000"/>
                <a:satMod val="180000"/>
                <a:lumMod val="94000"/>
              </a:srgbClr>
            </a:gs>
            <a:gs pos="100000">
              <a:srgbClr val="4472C4">
                <a:hueOff val="0"/>
                <a:satOff val="0"/>
                <a:lumOff val="0"/>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gm:spPr>
      <dgm:t>
        <a:bodyPr/>
        <a:lstStyle/>
        <a:p>
          <a:pPr algn="ctr">
            <a:buNone/>
          </a:pPr>
          <a:r>
            <a:rPr lang="en-US" sz="1800" b="0" dirty="0">
              <a:solidFill>
                <a:sysClr val="window" lastClr="FFFFFF"/>
              </a:solidFill>
              <a:latin typeface="Calibri" panose="020F0502020204030204"/>
              <a:ea typeface="+mn-ea"/>
              <a:cs typeface="+mn-cs"/>
            </a:rPr>
            <a:t>Deficiencies in  Monitoring &amp; oversight</a:t>
          </a:r>
          <a:endParaRPr lang="en-US" sz="1800" b="1" dirty="0">
            <a:solidFill>
              <a:sysClr val="window" lastClr="FFFFFF"/>
            </a:solidFill>
            <a:latin typeface="Calibri" panose="020F0502020204030204"/>
            <a:ea typeface="+mn-ea"/>
            <a:cs typeface="+mn-cs"/>
          </a:endParaRPr>
        </a:p>
      </dgm:t>
    </dgm:pt>
    <dgm:pt modelId="{15E42378-8891-442F-89BE-931CD1977EA6}" type="parTrans" cxnId="{29C443B3-E1F2-4CF0-BED6-82A195AFE40A}">
      <dgm:prSet/>
      <dgm:spPr/>
      <dgm:t>
        <a:bodyPr/>
        <a:lstStyle/>
        <a:p>
          <a:pPr algn="l"/>
          <a:endParaRPr lang="en-US" sz="900"/>
        </a:p>
      </dgm:t>
    </dgm:pt>
    <dgm:pt modelId="{828B1AC6-3F98-4B4A-8131-6BBED084789C}" type="sibTrans" cxnId="{29C443B3-E1F2-4CF0-BED6-82A195AFE40A}">
      <dgm:prSet/>
      <dgm:spPr>
        <a:xfrm>
          <a:off x="724370" y="737760"/>
          <a:ext cx="206556" cy="206556"/>
        </a:xfrm>
        <a:prstGeom prst="mathPlus">
          <a:avLst/>
        </a:prstGeom>
        <a:gradFill rotWithShape="0">
          <a:gsLst>
            <a:gs pos="0">
              <a:srgbClr val="4472C4">
                <a:hueOff val="0"/>
                <a:satOff val="0"/>
                <a:lumOff val="0"/>
                <a:alphaOff val="0"/>
              </a:srgbClr>
            </a:gs>
            <a:gs pos="100000">
              <a:srgbClr val="4472C4">
                <a:hueOff val="0"/>
                <a:satOff val="0"/>
                <a:lumOff val="0"/>
                <a:alphaOff val="0"/>
                <a:shade val="48000"/>
                <a:satMod val="180000"/>
                <a:lumMod val="94000"/>
              </a:srgbClr>
            </a:gs>
            <a:gs pos="100000">
              <a:srgbClr val="4472C4">
                <a:hueOff val="0"/>
                <a:satOff val="0"/>
                <a:lumOff val="0"/>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gm:spPr>
      <dgm:t>
        <a:bodyPr/>
        <a:lstStyle/>
        <a:p>
          <a:pPr algn="l">
            <a:buNone/>
          </a:pPr>
          <a:endParaRPr lang="en-US" sz="900">
            <a:solidFill>
              <a:sysClr val="window" lastClr="FFFFFF"/>
            </a:solidFill>
            <a:latin typeface="Calibri" panose="020F0502020204030204"/>
            <a:ea typeface="+mn-ea"/>
            <a:cs typeface="+mn-cs"/>
          </a:endParaRPr>
        </a:p>
      </dgm:t>
    </dgm:pt>
    <dgm:pt modelId="{0C5C1693-469D-4E8B-B7C2-5238777D194B}">
      <dgm:prSet phldrT="[Text]" custT="1"/>
      <dgm:spPr>
        <a:xfrm>
          <a:off x="1715297" y="319145"/>
          <a:ext cx="1914988" cy="1114950"/>
        </a:xfrm>
        <a:prstGeom prst="ellipse">
          <a:avLst/>
        </a:prstGeom>
        <a:solidFill>
          <a:schemeClr val="accent5"/>
        </a:soli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gm:spPr>
      <dgm:t>
        <a:bodyPr/>
        <a:lstStyle/>
        <a:p>
          <a:pPr algn="ctr">
            <a:buNone/>
          </a:pPr>
          <a:r>
            <a:rPr lang="en-US" sz="2000" b="1" dirty="0">
              <a:solidFill>
                <a:schemeClr val="tx1"/>
              </a:solidFill>
              <a:latin typeface="Calibri" panose="020F0502020204030204"/>
              <a:ea typeface="+mn-ea"/>
              <a:cs typeface="+mn-cs"/>
            </a:rPr>
            <a:t>Parochial road network vulnerable to risk  of  deterioration</a:t>
          </a:r>
        </a:p>
      </dgm:t>
    </dgm:pt>
    <dgm:pt modelId="{D677FC43-3A01-46E5-A197-728A023DA494}" type="parTrans" cxnId="{25644C3C-7883-4288-8ECE-2117C686738F}">
      <dgm:prSet/>
      <dgm:spPr/>
      <dgm:t>
        <a:bodyPr/>
        <a:lstStyle/>
        <a:p>
          <a:pPr algn="l"/>
          <a:endParaRPr lang="en-US" sz="900"/>
        </a:p>
      </dgm:t>
    </dgm:pt>
    <dgm:pt modelId="{910B21B0-D4F7-4B44-9351-2335CE79C33F}" type="sibTrans" cxnId="{25644C3C-7883-4288-8ECE-2117C686738F}">
      <dgm:prSet/>
      <dgm:spPr/>
      <dgm:t>
        <a:bodyPr/>
        <a:lstStyle/>
        <a:p>
          <a:pPr algn="l"/>
          <a:endParaRPr lang="en-US" sz="900"/>
        </a:p>
      </dgm:t>
    </dgm:pt>
    <dgm:pt modelId="{BE64C88B-551B-466A-9B88-3296BCA157AA}">
      <dgm:prSet phldrT="[Text]" custT="1"/>
      <dgm:spPr>
        <a:xfrm>
          <a:off x="312219" y="973235"/>
          <a:ext cx="1030857" cy="799535"/>
        </a:xfrm>
        <a:prstGeom prst="ellipse">
          <a:avLst/>
        </a:prstGeom>
        <a:gradFill rotWithShape="0">
          <a:gsLst>
            <a:gs pos="0">
              <a:srgbClr val="4472C4">
                <a:hueOff val="-3676672"/>
                <a:satOff val="-5114"/>
                <a:lumOff val="-1961"/>
                <a:alphaOff val="0"/>
              </a:srgbClr>
            </a:gs>
            <a:gs pos="100000">
              <a:srgbClr val="4472C4">
                <a:hueOff val="-3676672"/>
                <a:satOff val="-5114"/>
                <a:lumOff val="-1961"/>
                <a:alphaOff val="0"/>
                <a:shade val="48000"/>
                <a:satMod val="180000"/>
                <a:lumMod val="94000"/>
              </a:srgbClr>
            </a:gs>
            <a:gs pos="100000">
              <a:srgbClr val="4472C4">
                <a:hueOff val="-3676672"/>
                <a:satOff val="-5114"/>
                <a:lumOff val="-1961"/>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gm:spPr>
      <dgm:t>
        <a:bodyPr/>
        <a:lstStyle/>
        <a:p>
          <a:pPr algn="ctr">
            <a:buNone/>
          </a:pPr>
          <a:r>
            <a:rPr lang="en-US" sz="1800" b="1" dirty="0">
              <a:solidFill>
                <a:sysClr val="window" lastClr="FFFFFF"/>
              </a:solidFill>
              <a:latin typeface="Calibri" panose="020F0502020204030204"/>
              <a:ea typeface="+mn-ea"/>
              <a:cs typeface="+mn-cs"/>
            </a:rPr>
            <a:t>No strategic plan &amp; risk Assessment</a:t>
          </a:r>
        </a:p>
      </dgm:t>
    </dgm:pt>
    <dgm:pt modelId="{EAADE462-7157-4BF5-A790-DAAEC5B4144D}" type="parTrans" cxnId="{9290D72C-18CD-4EA0-99F0-6AC59A83F134}">
      <dgm:prSet/>
      <dgm:spPr/>
      <dgm:t>
        <a:bodyPr/>
        <a:lstStyle/>
        <a:p>
          <a:endParaRPr lang="en-US" sz="900"/>
        </a:p>
      </dgm:t>
    </dgm:pt>
    <dgm:pt modelId="{C459C1F4-454B-44FC-8D61-941310C93172}" type="sibTrans" cxnId="{9290D72C-18CD-4EA0-99F0-6AC59A83F134}">
      <dgm:prSet/>
      <dgm:spPr>
        <a:xfrm rot="21581077">
          <a:off x="1490281" y="816451"/>
          <a:ext cx="159042" cy="132481"/>
        </a:xfrm>
        <a:prstGeom prst="rightArrow">
          <a:avLst>
            <a:gd name="adj1" fmla="val 60000"/>
            <a:gd name="adj2" fmla="val 50000"/>
          </a:avLst>
        </a:prstGeom>
        <a:gradFill rotWithShape="0">
          <a:gsLst>
            <a:gs pos="0">
              <a:srgbClr val="4472C4">
                <a:hueOff val="-7353344"/>
                <a:satOff val="-10228"/>
                <a:lumOff val="-3922"/>
                <a:alphaOff val="0"/>
              </a:srgbClr>
            </a:gs>
            <a:gs pos="100000">
              <a:srgbClr val="4472C4">
                <a:hueOff val="-7353344"/>
                <a:satOff val="-10228"/>
                <a:lumOff val="-3922"/>
                <a:alphaOff val="0"/>
                <a:shade val="48000"/>
                <a:satMod val="180000"/>
                <a:lumMod val="94000"/>
              </a:srgbClr>
            </a:gs>
            <a:gs pos="100000">
              <a:srgbClr val="4472C4">
                <a:hueOff val="-7353344"/>
                <a:satOff val="-10228"/>
                <a:lumOff val="-3922"/>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gm:spPr>
      <dgm:t>
        <a:bodyPr/>
        <a:lstStyle/>
        <a:p>
          <a:pPr>
            <a:buNone/>
          </a:pPr>
          <a:endParaRPr lang="en-US" sz="900">
            <a:solidFill>
              <a:sysClr val="window" lastClr="FFFFFF"/>
            </a:solidFill>
            <a:latin typeface="Calibri" panose="020F0502020204030204"/>
            <a:ea typeface="+mn-ea"/>
            <a:cs typeface="+mn-cs"/>
          </a:endParaRPr>
        </a:p>
      </dgm:t>
    </dgm:pt>
    <dgm:pt modelId="{F684AD28-867F-4327-BCFA-7F95FF7FBF11}" type="pres">
      <dgm:prSet presAssocID="{6B3C7E32-CDDB-42BC-97D9-35D4915490CE}" presName="Name0" presStyleCnt="0">
        <dgm:presLayoutVars>
          <dgm:dir/>
          <dgm:resizeHandles val="exact"/>
        </dgm:presLayoutVars>
      </dgm:prSet>
      <dgm:spPr/>
    </dgm:pt>
    <dgm:pt modelId="{0A662E6A-0571-464B-9F13-1B1531C96249}" type="pres">
      <dgm:prSet presAssocID="{6B3C7E32-CDDB-42BC-97D9-35D4915490CE}" presName="vNodes" presStyleCnt="0"/>
      <dgm:spPr/>
    </dgm:pt>
    <dgm:pt modelId="{99EEC5AD-9E0F-4714-9E55-0C57F538E4A0}" type="pres">
      <dgm:prSet presAssocID="{D5C4072A-3DDB-4F0F-AE0A-357B0745433B}" presName="node" presStyleLbl="node1" presStyleIdx="0" presStyleCnt="3" custScaleX="329998" custScaleY="198819">
        <dgm:presLayoutVars>
          <dgm:bulletEnabled val="1"/>
        </dgm:presLayoutVars>
      </dgm:prSet>
      <dgm:spPr/>
    </dgm:pt>
    <dgm:pt modelId="{460952C1-28EE-4965-9493-D601E068B5FD}" type="pres">
      <dgm:prSet presAssocID="{828B1AC6-3F98-4B4A-8131-6BBED084789C}" presName="spacerT" presStyleCnt="0"/>
      <dgm:spPr/>
    </dgm:pt>
    <dgm:pt modelId="{EC9FD0F8-591F-4FD8-911C-E2BEF8612E41}" type="pres">
      <dgm:prSet presAssocID="{828B1AC6-3F98-4B4A-8131-6BBED084789C}" presName="sibTrans" presStyleLbl="sibTrans2D1" presStyleIdx="0" presStyleCnt="2"/>
      <dgm:spPr/>
    </dgm:pt>
    <dgm:pt modelId="{0381A6E9-E233-445C-967E-79A17911C26A}" type="pres">
      <dgm:prSet presAssocID="{828B1AC6-3F98-4B4A-8131-6BBED084789C}" presName="spacerB" presStyleCnt="0"/>
      <dgm:spPr/>
    </dgm:pt>
    <dgm:pt modelId="{33D5A115-792A-4732-A390-B62DDE8186EB}" type="pres">
      <dgm:prSet presAssocID="{BE64C88B-551B-466A-9B88-3296BCA157AA}" presName="node" presStyleLbl="node1" presStyleIdx="1" presStyleCnt="3" custScaleX="364373" custScaleY="224505">
        <dgm:presLayoutVars>
          <dgm:bulletEnabled val="1"/>
        </dgm:presLayoutVars>
      </dgm:prSet>
      <dgm:spPr/>
    </dgm:pt>
    <dgm:pt modelId="{E69DF381-98FC-4FD7-843A-DF3C0FF9CCBD}" type="pres">
      <dgm:prSet presAssocID="{6B3C7E32-CDDB-42BC-97D9-35D4915490CE}" presName="sibTransLast" presStyleLbl="sibTrans2D1" presStyleIdx="1" presStyleCnt="2"/>
      <dgm:spPr/>
    </dgm:pt>
    <dgm:pt modelId="{CE2F4A41-A45C-47EB-A8C0-7768A4FBDBF7}" type="pres">
      <dgm:prSet presAssocID="{6B3C7E32-CDDB-42BC-97D9-35D4915490CE}" presName="connectorText" presStyleLbl="sibTrans2D1" presStyleIdx="1" presStyleCnt="2"/>
      <dgm:spPr/>
    </dgm:pt>
    <dgm:pt modelId="{3CF0C1F6-C516-43F3-B41B-47A2440E23AB}" type="pres">
      <dgm:prSet presAssocID="{6B3C7E32-CDDB-42BC-97D9-35D4915490CE}" presName="lastNode" presStyleLbl="node1" presStyleIdx="2" presStyleCnt="3" custScaleX="268859" custScaleY="156536" custLinFactNeighborX="67884" custLinFactNeighborY="0">
        <dgm:presLayoutVars>
          <dgm:bulletEnabled val="1"/>
        </dgm:presLayoutVars>
      </dgm:prSet>
      <dgm:spPr/>
    </dgm:pt>
  </dgm:ptLst>
  <dgm:cxnLst>
    <dgm:cxn modelId="{9290D72C-18CD-4EA0-99F0-6AC59A83F134}" srcId="{6B3C7E32-CDDB-42BC-97D9-35D4915490CE}" destId="{BE64C88B-551B-466A-9B88-3296BCA157AA}" srcOrd="1" destOrd="0" parTransId="{EAADE462-7157-4BF5-A790-DAAEC5B4144D}" sibTransId="{C459C1F4-454B-44FC-8D61-941310C93172}"/>
    <dgm:cxn modelId="{25644C3C-7883-4288-8ECE-2117C686738F}" srcId="{6B3C7E32-CDDB-42BC-97D9-35D4915490CE}" destId="{0C5C1693-469D-4E8B-B7C2-5238777D194B}" srcOrd="2" destOrd="0" parTransId="{D677FC43-3A01-46E5-A197-728A023DA494}" sibTransId="{910B21B0-D4F7-4B44-9351-2335CE79C33F}"/>
    <dgm:cxn modelId="{3668E93E-3AEE-4ABD-A0AA-FA8674A61700}" type="presOf" srcId="{C459C1F4-454B-44FC-8D61-941310C93172}" destId="{CE2F4A41-A45C-47EB-A8C0-7768A4FBDBF7}" srcOrd="1" destOrd="0" presId="urn:microsoft.com/office/officeart/2005/8/layout/equation2"/>
    <dgm:cxn modelId="{2CAB0B6B-D3D2-4819-93EE-D9EEF500721B}" type="presOf" srcId="{BE64C88B-551B-466A-9B88-3296BCA157AA}" destId="{33D5A115-792A-4732-A390-B62DDE8186EB}" srcOrd="0" destOrd="0" presId="urn:microsoft.com/office/officeart/2005/8/layout/equation2"/>
    <dgm:cxn modelId="{D015399D-45C4-464E-9FAF-73D0E0174A4F}" type="presOf" srcId="{6B3C7E32-CDDB-42BC-97D9-35D4915490CE}" destId="{F684AD28-867F-4327-BCFA-7F95FF7FBF11}" srcOrd="0" destOrd="0" presId="urn:microsoft.com/office/officeart/2005/8/layout/equation2"/>
    <dgm:cxn modelId="{C05EAFA5-D2D9-42CE-8E23-3E47AD2FDB7C}" type="presOf" srcId="{D5C4072A-3DDB-4F0F-AE0A-357B0745433B}" destId="{99EEC5AD-9E0F-4714-9E55-0C57F538E4A0}" srcOrd="0" destOrd="0" presId="urn:microsoft.com/office/officeart/2005/8/layout/equation2"/>
    <dgm:cxn modelId="{77B85EB1-71BC-417D-9DAE-86756D2BE2EA}" type="presOf" srcId="{828B1AC6-3F98-4B4A-8131-6BBED084789C}" destId="{EC9FD0F8-591F-4FD8-911C-E2BEF8612E41}" srcOrd="0" destOrd="0" presId="urn:microsoft.com/office/officeart/2005/8/layout/equation2"/>
    <dgm:cxn modelId="{29C443B3-E1F2-4CF0-BED6-82A195AFE40A}" srcId="{6B3C7E32-CDDB-42BC-97D9-35D4915490CE}" destId="{D5C4072A-3DDB-4F0F-AE0A-357B0745433B}" srcOrd="0" destOrd="0" parTransId="{15E42378-8891-442F-89BE-931CD1977EA6}" sibTransId="{828B1AC6-3F98-4B4A-8131-6BBED084789C}"/>
    <dgm:cxn modelId="{9EDD35CB-409B-4494-99F7-B418F2753711}" type="presOf" srcId="{C459C1F4-454B-44FC-8D61-941310C93172}" destId="{E69DF381-98FC-4FD7-843A-DF3C0FF9CCBD}" srcOrd="0" destOrd="0" presId="urn:microsoft.com/office/officeart/2005/8/layout/equation2"/>
    <dgm:cxn modelId="{007502E3-E41A-433B-A1E5-8530C6434C33}" type="presOf" srcId="{0C5C1693-469D-4E8B-B7C2-5238777D194B}" destId="{3CF0C1F6-C516-43F3-B41B-47A2440E23AB}" srcOrd="0" destOrd="0" presId="urn:microsoft.com/office/officeart/2005/8/layout/equation2"/>
    <dgm:cxn modelId="{D5DD3B25-9E98-4EDC-85E6-34A0DD5D3FFA}" type="presParOf" srcId="{F684AD28-867F-4327-BCFA-7F95FF7FBF11}" destId="{0A662E6A-0571-464B-9F13-1B1531C96249}" srcOrd="0" destOrd="0" presId="urn:microsoft.com/office/officeart/2005/8/layout/equation2"/>
    <dgm:cxn modelId="{8E29B05E-0420-4507-BA34-5D9AACB70249}" type="presParOf" srcId="{0A662E6A-0571-464B-9F13-1B1531C96249}" destId="{99EEC5AD-9E0F-4714-9E55-0C57F538E4A0}" srcOrd="0" destOrd="0" presId="urn:microsoft.com/office/officeart/2005/8/layout/equation2"/>
    <dgm:cxn modelId="{CA2D323C-37FB-45FC-A56B-E9CCDC9D976D}" type="presParOf" srcId="{0A662E6A-0571-464B-9F13-1B1531C96249}" destId="{460952C1-28EE-4965-9493-D601E068B5FD}" srcOrd="1" destOrd="0" presId="urn:microsoft.com/office/officeart/2005/8/layout/equation2"/>
    <dgm:cxn modelId="{65A913D1-7785-44C3-89B0-A0831E65418B}" type="presParOf" srcId="{0A662E6A-0571-464B-9F13-1B1531C96249}" destId="{EC9FD0F8-591F-4FD8-911C-E2BEF8612E41}" srcOrd="2" destOrd="0" presId="urn:microsoft.com/office/officeart/2005/8/layout/equation2"/>
    <dgm:cxn modelId="{A83114E4-504B-4035-831C-7B578BB99587}" type="presParOf" srcId="{0A662E6A-0571-464B-9F13-1B1531C96249}" destId="{0381A6E9-E233-445C-967E-79A17911C26A}" srcOrd="3" destOrd="0" presId="urn:microsoft.com/office/officeart/2005/8/layout/equation2"/>
    <dgm:cxn modelId="{5BB892DD-AEE5-4B8E-9FB2-75C207FDCEAA}" type="presParOf" srcId="{0A662E6A-0571-464B-9F13-1B1531C96249}" destId="{33D5A115-792A-4732-A390-B62DDE8186EB}" srcOrd="4" destOrd="0" presId="urn:microsoft.com/office/officeart/2005/8/layout/equation2"/>
    <dgm:cxn modelId="{27BDB988-0FC9-4AB0-88EF-185B5F1389A1}" type="presParOf" srcId="{F684AD28-867F-4327-BCFA-7F95FF7FBF11}" destId="{E69DF381-98FC-4FD7-843A-DF3C0FF9CCBD}" srcOrd="1" destOrd="0" presId="urn:microsoft.com/office/officeart/2005/8/layout/equation2"/>
    <dgm:cxn modelId="{108CB54F-51DE-49A4-9AD6-92252E33DF0D}" type="presParOf" srcId="{E69DF381-98FC-4FD7-843A-DF3C0FF9CCBD}" destId="{CE2F4A41-A45C-47EB-A8C0-7768A4FBDBF7}" srcOrd="0" destOrd="0" presId="urn:microsoft.com/office/officeart/2005/8/layout/equation2"/>
    <dgm:cxn modelId="{FCA51466-258D-46C1-B51E-4F119B993128}" type="presParOf" srcId="{F684AD28-867F-4327-BCFA-7F95FF7FBF11}" destId="{3CF0C1F6-C516-43F3-B41B-47A2440E23A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00DD9-0977-4F8D-850E-7BF6D3415E79}"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JM"/>
        </a:p>
      </dgm:t>
    </dgm:pt>
    <dgm:pt modelId="{169AE7DC-66B6-4666-B706-94183EAED935}">
      <dgm:prSet phldrT="[Text]"/>
      <dgm:spPr>
        <a:solidFill>
          <a:schemeClr val="accent2">
            <a:lumMod val="75000"/>
          </a:schemeClr>
        </a:solidFill>
      </dgm:spPr>
      <dgm:t>
        <a:bodyPr/>
        <a:lstStyle/>
        <a:p>
          <a:r>
            <a:rPr lang="en-US" dirty="0"/>
            <a:t>Budgets not aligned to annual road maintenance plans for parochial roads.</a:t>
          </a:r>
          <a:endParaRPr lang="en-JM" dirty="0"/>
        </a:p>
      </dgm:t>
    </dgm:pt>
    <dgm:pt modelId="{1640DFDC-D784-4637-93B0-CF2A570D1A2C}" type="parTrans" cxnId="{4A9EAFBB-37A4-45ED-B192-7FEE6613237E}">
      <dgm:prSet/>
      <dgm:spPr/>
      <dgm:t>
        <a:bodyPr/>
        <a:lstStyle/>
        <a:p>
          <a:endParaRPr lang="en-JM"/>
        </a:p>
      </dgm:t>
    </dgm:pt>
    <dgm:pt modelId="{E00D6602-DABB-45CD-AB15-C7E54D411586}" type="sibTrans" cxnId="{4A9EAFBB-37A4-45ED-B192-7FEE6613237E}">
      <dgm:prSet/>
      <dgm:spPr/>
      <dgm:t>
        <a:bodyPr/>
        <a:lstStyle/>
        <a:p>
          <a:endParaRPr lang="en-JM"/>
        </a:p>
      </dgm:t>
    </dgm:pt>
    <dgm:pt modelId="{097D5C53-C476-4A0F-9358-6961CD86E8FB}">
      <dgm:prSet phldrT="[Text]"/>
      <dgm:spPr/>
      <dgm:t>
        <a:bodyPr/>
        <a:lstStyle/>
        <a:p>
          <a:r>
            <a:rPr lang="en-US" dirty="0"/>
            <a:t>Budgets mainly based on trends in allocations of previous years and not on identified needs. </a:t>
          </a:r>
          <a:endParaRPr lang="en-JM" dirty="0"/>
        </a:p>
      </dgm:t>
    </dgm:pt>
    <dgm:pt modelId="{46F24165-C305-4967-BBE0-F13E53B3D5B4}" type="parTrans" cxnId="{B280BFD3-11DB-4948-B537-D527F88CC8E0}">
      <dgm:prSet/>
      <dgm:spPr/>
      <dgm:t>
        <a:bodyPr/>
        <a:lstStyle/>
        <a:p>
          <a:endParaRPr lang="en-JM"/>
        </a:p>
      </dgm:t>
    </dgm:pt>
    <dgm:pt modelId="{B564AD79-76CC-450F-B3C8-0306E5816719}" type="sibTrans" cxnId="{B280BFD3-11DB-4948-B537-D527F88CC8E0}">
      <dgm:prSet/>
      <dgm:spPr/>
      <dgm:t>
        <a:bodyPr/>
        <a:lstStyle/>
        <a:p>
          <a:endParaRPr lang="en-JM"/>
        </a:p>
      </dgm:t>
    </dgm:pt>
    <dgm:pt modelId="{40C8F59F-EE19-42BC-AFBD-835C465A5434}">
      <dgm:prSet phldrT="[Text]"/>
      <dgm:spPr>
        <a:solidFill>
          <a:srgbClr val="002060"/>
        </a:solidFill>
      </dgm:spPr>
      <dgm:t>
        <a:bodyPr/>
        <a:lstStyle/>
        <a:p>
          <a:r>
            <a:rPr lang="en-US" dirty="0"/>
            <a:t>Some  accounting records could not be reconciled.</a:t>
          </a:r>
          <a:endParaRPr lang="en-JM" dirty="0"/>
        </a:p>
      </dgm:t>
    </dgm:pt>
    <dgm:pt modelId="{37A05EBA-4B36-4605-BFDC-D7732507A608}" type="parTrans" cxnId="{F694B68C-0942-455A-9DCC-6961363F6880}">
      <dgm:prSet/>
      <dgm:spPr/>
      <dgm:t>
        <a:bodyPr/>
        <a:lstStyle/>
        <a:p>
          <a:endParaRPr lang="en-JM"/>
        </a:p>
      </dgm:t>
    </dgm:pt>
    <dgm:pt modelId="{499FC28C-568E-400A-B0BC-2616B081E5FC}" type="sibTrans" cxnId="{F694B68C-0942-455A-9DCC-6961363F6880}">
      <dgm:prSet/>
      <dgm:spPr/>
      <dgm:t>
        <a:bodyPr/>
        <a:lstStyle/>
        <a:p>
          <a:endParaRPr lang="en-JM"/>
        </a:p>
      </dgm:t>
    </dgm:pt>
    <dgm:pt modelId="{A03AB1D4-0BF1-4D58-8F6C-7C20F199A9B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JM" sz="4400" dirty="0"/>
            <a:t>KSAMC’s Budgetary Process</a:t>
          </a:r>
        </a:p>
      </dgm:t>
    </dgm:pt>
    <dgm:pt modelId="{712D0120-2433-40A3-982A-A1C586BE261B}" type="sibTrans" cxnId="{A8F03F24-47ED-4E24-BCA4-3103C563E756}">
      <dgm:prSet/>
      <dgm:spPr/>
      <dgm:t>
        <a:bodyPr/>
        <a:lstStyle/>
        <a:p>
          <a:endParaRPr lang="en-JM"/>
        </a:p>
      </dgm:t>
    </dgm:pt>
    <dgm:pt modelId="{7AD6E9AA-2334-4FA7-9C85-5DE201B518B3}" type="parTrans" cxnId="{A8F03F24-47ED-4E24-BCA4-3103C563E756}">
      <dgm:prSet/>
      <dgm:spPr/>
      <dgm:t>
        <a:bodyPr/>
        <a:lstStyle/>
        <a:p>
          <a:endParaRPr lang="en-JM"/>
        </a:p>
      </dgm:t>
    </dgm:pt>
    <dgm:pt modelId="{B8B9DE42-061E-41AB-97BC-F628037E0FE3}" type="pres">
      <dgm:prSet presAssocID="{DD300DD9-0977-4F8D-850E-7BF6D3415E79}" presName="Name0" presStyleCnt="0">
        <dgm:presLayoutVars>
          <dgm:chPref val="1"/>
          <dgm:dir/>
          <dgm:animOne val="branch"/>
          <dgm:animLvl val="lvl"/>
          <dgm:resizeHandles/>
        </dgm:presLayoutVars>
      </dgm:prSet>
      <dgm:spPr/>
    </dgm:pt>
    <dgm:pt modelId="{7D26C5F3-3865-4002-A8A9-B4DE814D9322}" type="pres">
      <dgm:prSet presAssocID="{A03AB1D4-0BF1-4D58-8F6C-7C20F199A9B9}" presName="vertOne" presStyleCnt="0"/>
      <dgm:spPr/>
    </dgm:pt>
    <dgm:pt modelId="{7ACB60C7-C033-44F0-A703-766C98330F18}" type="pres">
      <dgm:prSet presAssocID="{A03AB1D4-0BF1-4D58-8F6C-7C20F199A9B9}" presName="txOne" presStyleLbl="node0" presStyleIdx="0" presStyleCnt="1" custScaleY="59184" custLinFactNeighborX="-36">
        <dgm:presLayoutVars>
          <dgm:chPref val="3"/>
        </dgm:presLayoutVars>
      </dgm:prSet>
      <dgm:spPr/>
    </dgm:pt>
    <dgm:pt modelId="{A88903E3-F032-45E2-8F24-6A2DC58A77A2}" type="pres">
      <dgm:prSet presAssocID="{A03AB1D4-0BF1-4D58-8F6C-7C20F199A9B9}" presName="parTransOne" presStyleCnt="0"/>
      <dgm:spPr/>
    </dgm:pt>
    <dgm:pt modelId="{00323DA9-56EC-47DD-9356-0E7D6D338B9E}" type="pres">
      <dgm:prSet presAssocID="{A03AB1D4-0BF1-4D58-8F6C-7C20F199A9B9}" presName="horzOne" presStyleCnt="0"/>
      <dgm:spPr/>
    </dgm:pt>
    <dgm:pt modelId="{7F0B515D-957F-4182-AD38-5390A14AD041}" type="pres">
      <dgm:prSet presAssocID="{169AE7DC-66B6-4666-B706-94183EAED935}" presName="vertTwo" presStyleCnt="0"/>
      <dgm:spPr/>
    </dgm:pt>
    <dgm:pt modelId="{BD4E1E9E-B8DF-4476-99B9-C65DA058DC82}" type="pres">
      <dgm:prSet presAssocID="{169AE7DC-66B6-4666-B706-94183EAED935}" presName="txTwo" presStyleLbl="node2" presStyleIdx="0" presStyleCnt="3">
        <dgm:presLayoutVars>
          <dgm:chPref val="3"/>
        </dgm:presLayoutVars>
      </dgm:prSet>
      <dgm:spPr/>
    </dgm:pt>
    <dgm:pt modelId="{FB159C92-D744-40B4-8B80-32907C77BCF5}" type="pres">
      <dgm:prSet presAssocID="{169AE7DC-66B6-4666-B706-94183EAED935}" presName="horzTwo" presStyleCnt="0"/>
      <dgm:spPr/>
    </dgm:pt>
    <dgm:pt modelId="{BD812B1E-7BFD-4AF1-B43D-BA25599EB3A5}" type="pres">
      <dgm:prSet presAssocID="{E00D6602-DABB-45CD-AB15-C7E54D411586}" presName="sibSpaceTwo" presStyleCnt="0"/>
      <dgm:spPr/>
    </dgm:pt>
    <dgm:pt modelId="{35B0FF42-7888-4639-801F-D90B71E263D1}" type="pres">
      <dgm:prSet presAssocID="{097D5C53-C476-4A0F-9358-6961CD86E8FB}" presName="vertTwo" presStyleCnt="0"/>
      <dgm:spPr/>
    </dgm:pt>
    <dgm:pt modelId="{31F037FB-F695-4865-8CE2-7DD7057F4200}" type="pres">
      <dgm:prSet presAssocID="{097D5C53-C476-4A0F-9358-6961CD86E8FB}" presName="txTwo" presStyleLbl="node2" presStyleIdx="1" presStyleCnt="3">
        <dgm:presLayoutVars>
          <dgm:chPref val="3"/>
        </dgm:presLayoutVars>
      </dgm:prSet>
      <dgm:spPr/>
    </dgm:pt>
    <dgm:pt modelId="{5C468A07-0B08-4C7A-96C8-CC3D9A9F82E5}" type="pres">
      <dgm:prSet presAssocID="{097D5C53-C476-4A0F-9358-6961CD86E8FB}" presName="horzTwo" presStyleCnt="0"/>
      <dgm:spPr/>
    </dgm:pt>
    <dgm:pt modelId="{1E072763-BC1E-4977-A4D9-94494F64B172}" type="pres">
      <dgm:prSet presAssocID="{B564AD79-76CC-450F-B3C8-0306E5816719}" presName="sibSpaceTwo" presStyleCnt="0"/>
      <dgm:spPr/>
    </dgm:pt>
    <dgm:pt modelId="{9502ED11-1B93-4CDF-9B87-C53077CA4A04}" type="pres">
      <dgm:prSet presAssocID="{40C8F59F-EE19-42BC-AFBD-835C465A5434}" presName="vertTwo" presStyleCnt="0"/>
      <dgm:spPr/>
    </dgm:pt>
    <dgm:pt modelId="{0C969DB0-A0AE-4E45-A7F2-BEFC88401EF3}" type="pres">
      <dgm:prSet presAssocID="{40C8F59F-EE19-42BC-AFBD-835C465A5434}" presName="txTwo" presStyleLbl="node2" presStyleIdx="2" presStyleCnt="3">
        <dgm:presLayoutVars>
          <dgm:chPref val="3"/>
        </dgm:presLayoutVars>
      </dgm:prSet>
      <dgm:spPr/>
    </dgm:pt>
    <dgm:pt modelId="{EEAA7C7E-B490-414C-B6C2-ADBC74BAA2C9}" type="pres">
      <dgm:prSet presAssocID="{40C8F59F-EE19-42BC-AFBD-835C465A5434}" presName="horzTwo" presStyleCnt="0"/>
      <dgm:spPr/>
    </dgm:pt>
  </dgm:ptLst>
  <dgm:cxnLst>
    <dgm:cxn modelId="{D9F7DC07-EBA5-43A9-A189-3794AC100E15}" type="presOf" srcId="{169AE7DC-66B6-4666-B706-94183EAED935}" destId="{BD4E1E9E-B8DF-4476-99B9-C65DA058DC82}" srcOrd="0" destOrd="0" presId="urn:microsoft.com/office/officeart/2005/8/layout/hierarchy4"/>
    <dgm:cxn modelId="{A8F03F24-47ED-4E24-BCA4-3103C563E756}" srcId="{DD300DD9-0977-4F8D-850E-7BF6D3415E79}" destId="{A03AB1D4-0BF1-4D58-8F6C-7C20F199A9B9}" srcOrd="0" destOrd="0" parTransId="{7AD6E9AA-2334-4FA7-9C85-5DE201B518B3}" sibTransId="{712D0120-2433-40A3-982A-A1C586BE261B}"/>
    <dgm:cxn modelId="{6E86C863-57FE-41DA-B479-8097E811731C}" type="presOf" srcId="{DD300DD9-0977-4F8D-850E-7BF6D3415E79}" destId="{B8B9DE42-061E-41AB-97BC-F628037E0FE3}" srcOrd="0" destOrd="0" presId="urn:microsoft.com/office/officeart/2005/8/layout/hierarchy4"/>
    <dgm:cxn modelId="{6A863469-6FC8-4C97-8B60-6429D44D407C}" type="presOf" srcId="{40C8F59F-EE19-42BC-AFBD-835C465A5434}" destId="{0C969DB0-A0AE-4E45-A7F2-BEFC88401EF3}" srcOrd="0" destOrd="0" presId="urn:microsoft.com/office/officeart/2005/8/layout/hierarchy4"/>
    <dgm:cxn modelId="{74201151-3BDC-46DE-B5AF-E439764C07D1}" type="presOf" srcId="{A03AB1D4-0BF1-4D58-8F6C-7C20F199A9B9}" destId="{7ACB60C7-C033-44F0-A703-766C98330F18}" srcOrd="0" destOrd="0" presId="urn:microsoft.com/office/officeart/2005/8/layout/hierarchy4"/>
    <dgm:cxn modelId="{F694B68C-0942-455A-9DCC-6961363F6880}" srcId="{A03AB1D4-0BF1-4D58-8F6C-7C20F199A9B9}" destId="{40C8F59F-EE19-42BC-AFBD-835C465A5434}" srcOrd="2" destOrd="0" parTransId="{37A05EBA-4B36-4605-BFDC-D7732507A608}" sibTransId="{499FC28C-568E-400A-B0BC-2616B081E5FC}"/>
    <dgm:cxn modelId="{4A9EAFBB-37A4-45ED-B192-7FEE6613237E}" srcId="{A03AB1D4-0BF1-4D58-8F6C-7C20F199A9B9}" destId="{169AE7DC-66B6-4666-B706-94183EAED935}" srcOrd="0" destOrd="0" parTransId="{1640DFDC-D784-4637-93B0-CF2A570D1A2C}" sibTransId="{E00D6602-DABB-45CD-AB15-C7E54D411586}"/>
    <dgm:cxn modelId="{B280BFD3-11DB-4948-B537-D527F88CC8E0}" srcId="{A03AB1D4-0BF1-4D58-8F6C-7C20F199A9B9}" destId="{097D5C53-C476-4A0F-9358-6961CD86E8FB}" srcOrd="1" destOrd="0" parTransId="{46F24165-C305-4967-BBE0-F13E53B3D5B4}" sibTransId="{B564AD79-76CC-450F-B3C8-0306E5816719}"/>
    <dgm:cxn modelId="{A6B585D8-AF99-4A8E-B676-9C75CEF0C31F}" type="presOf" srcId="{097D5C53-C476-4A0F-9358-6961CD86E8FB}" destId="{31F037FB-F695-4865-8CE2-7DD7057F4200}" srcOrd="0" destOrd="0" presId="urn:microsoft.com/office/officeart/2005/8/layout/hierarchy4"/>
    <dgm:cxn modelId="{664F9F1F-11BE-4D45-8998-298B6447BD99}" type="presParOf" srcId="{B8B9DE42-061E-41AB-97BC-F628037E0FE3}" destId="{7D26C5F3-3865-4002-A8A9-B4DE814D9322}" srcOrd="0" destOrd="0" presId="urn:microsoft.com/office/officeart/2005/8/layout/hierarchy4"/>
    <dgm:cxn modelId="{FA7BA969-7F8C-45E9-9815-C4D4DA4DC321}" type="presParOf" srcId="{7D26C5F3-3865-4002-A8A9-B4DE814D9322}" destId="{7ACB60C7-C033-44F0-A703-766C98330F18}" srcOrd="0" destOrd="0" presId="urn:microsoft.com/office/officeart/2005/8/layout/hierarchy4"/>
    <dgm:cxn modelId="{E5C9EA4A-4F6C-49DA-B582-4718950DB823}" type="presParOf" srcId="{7D26C5F3-3865-4002-A8A9-B4DE814D9322}" destId="{A88903E3-F032-45E2-8F24-6A2DC58A77A2}" srcOrd="1" destOrd="0" presId="urn:microsoft.com/office/officeart/2005/8/layout/hierarchy4"/>
    <dgm:cxn modelId="{2CDB6491-7CF5-43BB-8B5E-02E200C8FD86}" type="presParOf" srcId="{7D26C5F3-3865-4002-A8A9-B4DE814D9322}" destId="{00323DA9-56EC-47DD-9356-0E7D6D338B9E}" srcOrd="2" destOrd="0" presId="urn:microsoft.com/office/officeart/2005/8/layout/hierarchy4"/>
    <dgm:cxn modelId="{61F9DF65-D495-4120-8134-026F276BB694}" type="presParOf" srcId="{00323DA9-56EC-47DD-9356-0E7D6D338B9E}" destId="{7F0B515D-957F-4182-AD38-5390A14AD041}" srcOrd="0" destOrd="0" presId="urn:microsoft.com/office/officeart/2005/8/layout/hierarchy4"/>
    <dgm:cxn modelId="{4907F4AD-76BF-4C85-88B0-C73ED187392A}" type="presParOf" srcId="{7F0B515D-957F-4182-AD38-5390A14AD041}" destId="{BD4E1E9E-B8DF-4476-99B9-C65DA058DC82}" srcOrd="0" destOrd="0" presId="urn:microsoft.com/office/officeart/2005/8/layout/hierarchy4"/>
    <dgm:cxn modelId="{2453DF67-21CC-4DD2-8B3E-6928D9499EDA}" type="presParOf" srcId="{7F0B515D-957F-4182-AD38-5390A14AD041}" destId="{FB159C92-D744-40B4-8B80-32907C77BCF5}" srcOrd="1" destOrd="0" presId="urn:microsoft.com/office/officeart/2005/8/layout/hierarchy4"/>
    <dgm:cxn modelId="{FD24D931-FFC0-43B4-9BB8-4811C83374E1}" type="presParOf" srcId="{00323DA9-56EC-47DD-9356-0E7D6D338B9E}" destId="{BD812B1E-7BFD-4AF1-B43D-BA25599EB3A5}" srcOrd="1" destOrd="0" presId="urn:microsoft.com/office/officeart/2005/8/layout/hierarchy4"/>
    <dgm:cxn modelId="{811A6478-778E-4B41-B160-93A9917B2B44}" type="presParOf" srcId="{00323DA9-56EC-47DD-9356-0E7D6D338B9E}" destId="{35B0FF42-7888-4639-801F-D90B71E263D1}" srcOrd="2" destOrd="0" presId="urn:microsoft.com/office/officeart/2005/8/layout/hierarchy4"/>
    <dgm:cxn modelId="{2863AB2A-58F1-4E2E-A7FC-4FC48D97A818}" type="presParOf" srcId="{35B0FF42-7888-4639-801F-D90B71E263D1}" destId="{31F037FB-F695-4865-8CE2-7DD7057F4200}" srcOrd="0" destOrd="0" presId="urn:microsoft.com/office/officeart/2005/8/layout/hierarchy4"/>
    <dgm:cxn modelId="{6C1935B3-D653-4BBB-AE39-5B6B8F957413}" type="presParOf" srcId="{35B0FF42-7888-4639-801F-D90B71E263D1}" destId="{5C468A07-0B08-4C7A-96C8-CC3D9A9F82E5}" srcOrd="1" destOrd="0" presId="urn:microsoft.com/office/officeart/2005/8/layout/hierarchy4"/>
    <dgm:cxn modelId="{C809B40E-461F-49BD-A688-1DDC68BC1939}" type="presParOf" srcId="{00323DA9-56EC-47DD-9356-0E7D6D338B9E}" destId="{1E072763-BC1E-4977-A4D9-94494F64B172}" srcOrd="3" destOrd="0" presId="urn:microsoft.com/office/officeart/2005/8/layout/hierarchy4"/>
    <dgm:cxn modelId="{25CEAAFC-3830-4BDD-940E-EA97ED85F474}" type="presParOf" srcId="{00323DA9-56EC-47DD-9356-0E7D6D338B9E}" destId="{9502ED11-1B93-4CDF-9B87-C53077CA4A04}" srcOrd="4" destOrd="0" presId="urn:microsoft.com/office/officeart/2005/8/layout/hierarchy4"/>
    <dgm:cxn modelId="{1AA58965-39A8-4F58-889D-529B6D7C8536}" type="presParOf" srcId="{9502ED11-1B93-4CDF-9B87-C53077CA4A04}" destId="{0C969DB0-A0AE-4E45-A7F2-BEFC88401EF3}" srcOrd="0" destOrd="0" presId="urn:microsoft.com/office/officeart/2005/8/layout/hierarchy4"/>
    <dgm:cxn modelId="{FBE8C318-CD5D-4287-BC62-2605A556A232}" type="presParOf" srcId="{9502ED11-1B93-4CDF-9B87-C53077CA4A04}" destId="{EEAA7C7E-B490-414C-B6C2-ADBC74BAA2C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300DD9-0977-4F8D-850E-7BF6D3415E79}" type="doc">
      <dgm:prSet loTypeId="urn:microsoft.com/office/officeart/2009/layout/CirclePictureHierarchy" loCatId="hierarchy" qsTypeId="urn:microsoft.com/office/officeart/2005/8/quickstyle/simple1" qsCatId="simple" csTypeId="urn:microsoft.com/office/officeart/2005/8/colors/colorful4" csCatId="colorful" phldr="1"/>
      <dgm:spPr/>
      <dgm:t>
        <a:bodyPr/>
        <a:lstStyle/>
        <a:p>
          <a:endParaRPr lang="en-JM"/>
        </a:p>
      </dgm:t>
    </dgm:pt>
    <dgm:pt modelId="{A03AB1D4-0BF1-4D58-8F6C-7C20F199A9B9}">
      <dgm:prSet phldrT="[Text]" custT="1">
        <dgm:style>
          <a:lnRef idx="2">
            <a:schemeClr val="accent1"/>
          </a:lnRef>
          <a:fillRef idx="1">
            <a:schemeClr val="lt1"/>
          </a:fillRef>
          <a:effectRef idx="0">
            <a:schemeClr val="accent1"/>
          </a:effectRef>
          <a:fontRef idx="minor">
            <a:schemeClr val="dk1"/>
          </a:fontRef>
        </dgm:style>
      </dgm:prSet>
      <dgm:spPr>
        <a:ln>
          <a:noFill/>
        </a:ln>
      </dgm:spPr>
      <dgm:t>
        <a:bodyPr/>
        <a:lstStyle/>
        <a:p>
          <a:r>
            <a:rPr lang="en-US" sz="1600" dirty="0"/>
            <a:t>KSAMC’s Council failed to consistently develop strategic plans or performance targets for the delivery of cost-effective quality road works</a:t>
          </a:r>
          <a:r>
            <a:rPr lang="en-US" sz="1300" dirty="0"/>
            <a:t>.</a:t>
          </a:r>
          <a:endParaRPr lang="en-JM" sz="1300" dirty="0"/>
        </a:p>
      </dgm:t>
    </dgm:pt>
    <dgm:pt modelId="{7AD6E9AA-2334-4FA7-9C85-5DE201B518B3}" type="parTrans" cxnId="{A8F03F24-47ED-4E24-BCA4-3103C563E756}">
      <dgm:prSet/>
      <dgm:spPr/>
      <dgm:t>
        <a:bodyPr/>
        <a:lstStyle/>
        <a:p>
          <a:endParaRPr lang="en-JM"/>
        </a:p>
      </dgm:t>
    </dgm:pt>
    <dgm:pt modelId="{712D0120-2433-40A3-982A-A1C586BE261B}" type="sibTrans" cxnId="{A8F03F24-47ED-4E24-BCA4-3103C563E756}">
      <dgm:prSet/>
      <dgm:spPr/>
      <dgm:t>
        <a:bodyPr/>
        <a:lstStyle/>
        <a:p>
          <a:endParaRPr lang="en-JM"/>
        </a:p>
      </dgm:t>
    </dgm:pt>
    <dgm:pt modelId="{169AE7DC-66B6-4666-B706-94183EAED935}">
      <dgm:prSet phldrT="[Text]" custT="1"/>
      <dgm:spPr>
        <a:noFill/>
      </dgm:spPr>
      <dgm:t>
        <a:bodyPr/>
        <a:lstStyle/>
        <a:p>
          <a:r>
            <a:rPr lang="en-US" sz="1600" dirty="0"/>
            <a:t>No strategic approach to the allocation of scarce resources for the maintenance parochial road network. </a:t>
          </a:r>
          <a:endParaRPr lang="en-JM" sz="1600" dirty="0"/>
        </a:p>
      </dgm:t>
    </dgm:pt>
    <dgm:pt modelId="{1640DFDC-D784-4637-93B0-CF2A570D1A2C}" type="parTrans" cxnId="{4A9EAFBB-37A4-45ED-B192-7FEE6613237E}">
      <dgm:prSet/>
      <dgm:spPr/>
      <dgm:t>
        <a:bodyPr/>
        <a:lstStyle/>
        <a:p>
          <a:endParaRPr lang="en-JM"/>
        </a:p>
      </dgm:t>
    </dgm:pt>
    <dgm:pt modelId="{E00D6602-DABB-45CD-AB15-C7E54D411586}" type="sibTrans" cxnId="{4A9EAFBB-37A4-45ED-B192-7FEE6613237E}">
      <dgm:prSet/>
      <dgm:spPr/>
      <dgm:t>
        <a:bodyPr/>
        <a:lstStyle/>
        <a:p>
          <a:endParaRPr lang="en-JM"/>
        </a:p>
      </dgm:t>
    </dgm:pt>
    <dgm:pt modelId="{097D5C53-C476-4A0F-9358-6961CD86E8FB}">
      <dgm:prSet phldrT="[Text]" custT="1"/>
      <dgm:spPr/>
      <dgm:t>
        <a:bodyPr/>
        <a:lstStyle/>
        <a:p>
          <a:r>
            <a:rPr lang="en-US" sz="1600" dirty="0"/>
            <a:t>The requisite Audit Committee to facilitate adequate oversight of the Corporation’s operations was not established</a:t>
          </a:r>
          <a:r>
            <a:rPr lang="en-US" sz="1300" dirty="0"/>
            <a:t>.</a:t>
          </a:r>
          <a:endParaRPr lang="en-JM" sz="1300" dirty="0"/>
        </a:p>
      </dgm:t>
    </dgm:pt>
    <dgm:pt modelId="{46F24165-C305-4967-BBE0-F13E53B3D5B4}" type="parTrans" cxnId="{B280BFD3-11DB-4948-B537-D527F88CC8E0}">
      <dgm:prSet/>
      <dgm:spPr/>
      <dgm:t>
        <a:bodyPr/>
        <a:lstStyle/>
        <a:p>
          <a:endParaRPr lang="en-JM"/>
        </a:p>
      </dgm:t>
    </dgm:pt>
    <dgm:pt modelId="{B564AD79-76CC-450F-B3C8-0306E5816719}" type="sibTrans" cxnId="{B280BFD3-11DB-4948-B537-D527F88CC8E0}">
      <dgm:prSet/>
      <dgm:spPr/>
      <dgm:t>
        <a:bodyPr/>
        <a:lstStyle/>
        <a:p>
          <a:endParaRPr lang="en-JM"/>
        </a:p>
      </dgm:t>
    </dgm:pt>
    <dgm:pt modelId="{40C8F59F-EE19-42BC-AFBD-835C465A5434}">
      <dgm:prSet phldrT="[Text]">
        <dgm:style>
          <a:lnRef idx="2">
            <a:schemeClr val="accent1"/>
          </a:lnRef>
          <a:fillRef idx="1">
            <a:schemeClr val="lt1"/>
          </a:fillRef>
          <a:effectRef idx="0">
            <a:schemeClr val="accent1"/>
          </a:effectRef>
          <a:fontRef idx="minor">
            <a:schemeClr val="dk1"/>
          </a:fontRef>
        </dgm:style>
      </dgm:prSet>
      <dgm:spPr>
        <a:ln>
          <a:noFill/>
        </a:ln>
      </dgm:spPr>
      <dgm:t>
        <a:bodyPr/>
        <a:lstStyle/>
        <a:p>
          <a:r>
            <a:rPr lang="en-US" dirty="0"/>
            <a:t>KSAMC was limited in its ability to hold staff of the City Engineering Department to account in their service delivery.</a:t>
          </a:r>
          <a:endParaRPr lang="en-JM" dirty="0"/>
        </a:p>
      </dgm:t>
    </dgm:pt>
    <dgm:pt modelId="{37A05EBA-4B36-4605-BFDC-D7732507A608}" type="parTrans" cxnId="{F694B68C-0942-455A-9DCC-6961363F6880}">
      <dgm:prSet/>
      <dgm:spPr/>
      <dgm:t>
        <a:bodyPr/>
        <a:lstStyle/>
        <a:p>
          <a:endParaRPr lang="en-JM"/>
        </a:p>
      </dgm:t>
    </dgm:pt>
    <dgm:pt modelId="{499FC28C-568E-400A-B0BC-2616B081E5FC}" type="sibTrans" cxnId="{F694B68C-0942-455A-9DCC-6961363F6880}">
      <dgm:prSet/>
      <dgm:spPr/>
      <dgm:t>
        <a:bodyPr/>
        <a:lstStyle/>
        <a:p>
          <a:endParaRPr lang="en-JM"/>
        </a:p>
      </dgm:t>
    </dgm:pt>
    <dgm:pt modelId="{ADE12F06-2D0F-4C2E-A728-AA21CEAA1F99}" type="pres">
      <dgm:prSet presAssocID="{DD300DD9-0977-4F8D-850E-7BF6D3415E79}" presName="hierChild1" presStyleCnt="0">
        <dgm:presLayoutVars>
          <dgm:chPref val="1"/>
          <dgm:dir/>
          <dgm:animOne val="branch"/>
          <dgm:animLvl val="lvl"/>
          <dgm:resizeHandles/>
        </dgm:presLayoutVars>
      </dgm:prSet>
      <dgm:spPr/>
    </dgm:pt>
    <dgm:pt modelId="{8715AEB9-C9CF-48ED-970E-4BE1469DAB16}" type="pres">
      <dgm:prSet presAssocID="{A03AB1D4-0BF1-4D58-8F6C-7C20F199A9B9}" presName="hierRoot1" presStyleCnt="0"/>
      <dgm:spPr/>
    </dgm:pt>
    <dgm:pt modelId="{07C9913C-5B0B-471F-AC9A-09E23B4DE5B3}" type="pres">
      <dgm:prSet presAssocID="{A03AB1D4-0BF1-4D58-8F6C-7C20F199A9B9}" presName="composite" presStyleCnt="0"/>
      <dgm:spPr/>
    </dgm:pt>
    <dgm:pt modelId="{DF2C2139-D189-4B4D-BB3E-60B391266A03}" type="pres">
      <dgm:prSet presAssocID="{A03AB1D4-0BF1-4D58-8F6C-7C20F199A9B9}" presName="image" presStyleLbl="node0" presStyleIdx="0" presStyleCnt="1" custLinFactNeighborX="-34463" custLinFactNeighborY="-267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6176" r="-36176"/>
          </a:stretch>
        </a:blipFill>
      </dgm:spPr>
    </dgm:pt>
    <dgm:pt modelId="{4FFDDC04-5137-40E3-A6C2-29157C1933EE}" type="pres">
      <dgm:prSet presAssocID="{A03AB1D4-0BF1-4D58-8F6C-7C20F199A9B9}" presName="text" presStyleLbl="revTx" presStyleIdx="0" presStyleCnt="4" custScaleX="149296" custScaleY="134830">
        <dgm:presLayoutVars>
          <dgm:chPref val="3"/>
        </dgm:presLayoutVars>
      </dgm:prSet>
      <dgm:spPr/>
    </dgm:pt>
    <dgm:pt modelId="{090072AE-0CDD-41B6-88FF-3C0D49C8E11F}" type="pres">
      <dgm:prSet presAssocID="{A03AB1D4-0BF1-4D58-8F6C-7C20F199A9B9}" presName="hierChild2" presStyleCnt="0"/>
      <dgm:spPr/>
    </dgm:pt>
    <dgm:pt modelId="{84A57D07-7B1A-4803-B7CA-FEB03C6826EC}" type="pres">
      <dgm:prSet presAssocID="{1640DFDC-D784-4637-93B0-CF2A570D1A2C}" presName="Name10" presStyleLbl="parChTrans1D2" presStyleIdx="0" presStyleCnt="3"/>
      <dgm:spPr/>
    </dgm:pt>
    <dgm:pt modelId="{81D290A9-9745-438A-A87C-AB59368A7C0B}" type="pres">
      <dgm:prSet presAssocID="{169AE7DC-66B6-4666-B706-94183EAED935}" presName="hierRoot2" presStyleCnt="0"/>
      <dgm:spPr/>
    </dgm:pt>
    <dgm:pt modelId="{3A423655-9D8F-4D23-A8A6-3D3C56B51882}" type="pres">
      <dgm:prSet presAssocID="{169AE7DC-66B6-4666-B706-94183EAED935}" presName="composite2" presStyleCnt="0"/>
      <dgm:spPr/>
    </dgm:pt>
    <dgm:pt modelId="{1282D68F-54F6-4247-AAC8-62FB63E5425B}" type="pres">
      <dgm:prSet presAssocID="{169AE7DC-66B6-4666-B706-94183EAED935}" presName="image2" presStyleLbl="node2" presStyleIdx="0"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840" r="-4840"/>
          </a:stretch>
        </a:blipFill>
      </dgm:spPr>
    </dgm:pt>
    <dgm:pt modelId="{53E1032E-7DCF-40EA-8A81-3587903038D8}" type="pres">
      <dgm:prSet presAssocID="{169AE7DC-66B6-4666-B706-94183EAED935}" presName="text2" presStyleLbl="revTx" presStyleIdx="1" presStyleCnt="4" custScaleX="115978" custLinFactNeighborY="-5685">
        <dgm:presLayoutVars>
          <dgm:chPref val="3"/>
        </dgm:presLayoutVars>
      </dgm:prSet>
      <dgm:spPr/>
    </dgm:pt>
    <dgm:pt modelId="{47EBEF18-F46B-4EA7-AAC2-F1B3D8CE0598}" type="pres">
      <dgm:prSet presAssocID="{169AE7DC-66B6-4666-B706-94183EAED935}" presName="hierChild3" presStyleCnt="0"/>
      <dgm:spPr/>
    </dgm:pt>
    <dgm:pt modelId="{0841130B-6798-45A3-9343-6DE24486036C}" type="pres">
      <dgm:prSet presAssocID="{46F24165-C305-4967-BBE0-F13E53B3D5B4}" presName="Name10" presStyleLbl="parChTrans1D2" presStyleIdx="1" presStyleCnt="3"/>
      <dgm:spPr/>
    </dgm:pt>
    <dgm:pt modelId="{1BA22E89-C7B9-46F0-A4AC-290081CBDC5C}" type="pres">
      <dgm:prSet presAssocID="{097D5C53-C476-4A0F-9358-6961CD86E8FB}" presName="hierRoot2" presStyleCnt="0"/>
      <dgm:spPr/>
    </dgm:pt>
    <dgm:pt modelId="{0AD5C8D7-ADC2-436C-9FD6-662D6B375732}" type="pres">
      <dgm:prSet presAssocID="{097D5C53-C476-4A0F-9358-6961CD86E8FB}" presName="composite2" presStyleCnt="0"/>
      <dgm:spPr/>
    </dgm:pt>
    <dgm:pt modelId="{C7B04B2D-CD91-43AD-A468-FBB741D94756}" type="pres">
      <dgm:prSet presAssocID="{097D5C53-C476-4A0F-9358-6961CD86E8FB}" presName="image2" presStyleLbl="node2" presStyleIdx="1" presStyleCnt="3" custLinFactNeighborX="-22547" custLinFactNeighborY="-2751"/>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2674" r="-12674"/>
          </a:stretch>
        </a:blipFill>
      </dgm:spPr>
    </dgm:pt>
    <dgm:pt modelId="{B0C1222E-5057-4EC2-9ACA-359EB4379E4E}" type="pres">
      <dgm:prSet presAssocID="{097D5C53-C476-4A0F-9358-6961CD86E8FB}" presName="text2" presStyleLbl="revTx" presStyleIdx="2" presStyleCnt="4" custScaleX="132227" custScaleY="95155">
        <dgm:presLayoutVars>
          <dgm:chPref val="3"/>
        </dgm:presLayoutVars>
      </dgm:prSet>
      <dgm:spPr/>
    </dgm:pt>
    <dgm:pt modelId="{7CAA2BB8-D2A1-498D-B895-ECF303E3036A}" type="pres">
      <dgm:prSet presAssocID="{097D5C53-C476-4A0F-9358-6961CD86E8FB}" presName="hierChild3" presStyleCnt="0"/>
      <dgm:spPr/>
    </dgm:pt>
    <dgm:pt modelId="{C70624A4-1FF2-4634-8111-5FF318CC4677}" type="pres">
      <dgm:prSet presAssocID="{37A05EBA-4B36-4605-BFDC-D7732507A608}" presName="Name10" presStyleLbl="parChTrans1D2" presStyleIdx="2" presStyleCnt="3"/>
      <dgm:spPr/>
    </dgm:pt>
    <dgm:pt modelId="{605D0E1C-3286-4B66-8513-11BDE2C5CE3E}" type="pres">
      <dgm:prSet presAssocID="{40C8F59F-EE19-42BC-AFBD-835C465A5434}" presName="hierRoot2" presStyleCnt="0"/>
      <dgm:spPr/>
    </dgm:pt>
    <dgm:pt modelId="{C4099789-2FFA-4D3D-A6F4-1B6D4E3C25F6}" type="pres">
      <dgm:prSet presAssocID="{40C8F59F-EE19-42BC-AFBD-835C465A5434}" presName="composite2" presStyleCnt="0"/>
      <dgm:spPr/>
    </dgm:pt>
    <dgm:pt modelId="{45E44575-E9BD-44EE-ACC4-8251B140D420}" type="pres">
      <dgm:prSet presAssocID="{40C8F59F-EE19-42BC-AFBD-835C465A5434}" presName="image2" presStyleLbl="node2"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 modelId="{C7F56763-1B54-459A-B3D5-E8FBD224F7B7}" type="pres">
      <dgm:prSet presAssocID="{40C8F59F-EE19-42BC-AFBD-835C465A5434}" presName="text2" presStyleLbl="revTx" presStyleIdx="3" presStyleCnt="4" custScaleY="95004" custLinFactNeighborX="7041" custLinFactNeighborY="2186">
        <dgm:presLayoutVars>
          <dgm:chPref val="3"/>
        </dgm:presLayoutVars>
      </dgm:prSet>
      <dgm:spPr/>
    </dgm:pt>
    <dgm:pt modelId="{BC61B697-08D4-4466-950F-63C05D4CBDCA}" type="pres">
      <dgm:prSet presAssocID="{40C8F59F-EE19-42BC-AFBD-835C465A5434}" presName="hierChild3" presStyleCnt="0"/>
      <dgm:spPr/>
    </dgm:pt>
  </dgm:ptLst>
  <dgm:cxnLst>
    <dgm:cxn modelId="{A939490E-B8CD-4350-A277-B7BBC37D92AF}" type="presOf" srcId="{40C8F59F-EE19-42BC-AFBD-835C465A5434}" destId="{C7F56763-1B54-459A-B3D5-E8FBD224F7B7}" srcOrd="0" destOrd="0" presId="urn:microsoft.com/office/officeart/2009/layout/CirclePictureHierarchy"/>
    <dgm:cxn modelId="{991D2724-8C67-4407-9040-72739C35C8EB}" type="presOf" srcId="{1640DFDC-D784-4637-93B0-CF2A570D1A2C}" destId="{84A57D07-7B1A-4803-B7CA-FEB03C6826EC}" srcOrd="0" destOrd="0" presId="urn:microsoft.com/office/officeart/2009/layout/CirclePictureHierarchy"/>
    <dgm:cxn modelId="{A8F03F24-47ED-4E24-BCA4-3103C563E756}" srcId="{DD300DD9-0977-4F8D-850E-7BF6D3415E79}" destId="{A03AB1D4-0BF1-4D58-8F6C-7C20F199A9B9}" srcOrd="0" destOrd="0" parTransId="{7AD6E9AA-2334-4FA7-9C85-5DE201B518B3}" sibTransId="{712D0120-2433-40A3-982A-A1C586BE261B}"/>
    <dgm:cxn modelId="{37F1E739-E998-41C4-A6E8-BE73857742E7}" type="presOf" srcId="{169AE7DC-66B6-4666-B706-94183EAED935}" destId="{53E1032E-7DCF-40EA-8A81-3587903038D8}" srcOrd="0" destOrd="0" presId="urn:microsoft.com/office/officeart/2009/layout/CirclePictureHierarchy"/>
    <dgm:cxn modelId="{F694B68C-0942-455A-9DCC-6961363F6880}" srcId="{A03AB1D4-0BF1-4D58-8F6C-7C20F199A9B9}" destId="{40C8F59F-EE19-42BC-AFBD-835C465A5434}" srcOrd="2" destOrd="0" parTransId="{37A05EBA-4B36-4605-BFDC-D7732507A608}" sibTransId="{499FC28C-568E-400A-B0BC-2616B081E5FC}"/>
    <dgm:cxn modelId="{07F6ECAF-A112-4482-AFDC-E6502E6F6E8B}" type="presOf" srcId="{A03AB1D4-0BF1-4D58-8F6C-7C20F199A9B9}" destId="{4FFDDC04-5137-40E3-A6C2-29157C1933EE}" srcOrd="0" destOrd="0" presId="urn:microsoft.com/office/officeart/2009/layout/CirclePictureHierarchy"/>
    <dgm:cxn modelId="{4A9EAFBB-37A4-45ED-B192-7FEE6613237E}" srcId="{A03AB1D4-0BF1-4D58-8F6C-7C20F199A9B9}" destId="{169AE7DC-66B6-4666-B706-94183EAED935}" srcOrd="0" destOrd="0" parTransId="{1640DFDC-D784-4637-93B0-CF2A570D1A2C}" sibTransId="{E00D6602-DABB-45CD-AB15-C7E54D411586}"/>
    <dgm:cxn modelId="{A2CDC4BB-D1C0-4649-908A-32FF47DB773E}" type="presOf" srcId="{37A05EBA-4B36-4605-BFDC-D7732507A608}" destId="{C70624A4-1FF2-4634-8111-5FF318CC4677}" srcOrd="0" destOrd="0" presId="urn:microsoft.com/office/officeart/2009/layout/CirclePictureHierarchy"/>
    <dgm:cxn modelId="{B7124DBC-CA23-40ED-99C1-2A3A38D113EE}" type="presOf" srcId="{46F24165-C305-4967-BBE0-F13E53B3D5B4}" destId="{0841130B-6798-45A3-9343-6DE24486036C}" srcOrd="0" destOrd="0" presId="urn:microsoft.com/office/officeart/2009/layout/CirclePictureHierarchy"/>
    <dgm:cxn modelId="{A7CBF8C0-56F6-4AA4-A98B-E4ACD662B807}" type="presOf" srcId="{DD300DD9-0977-4F8D-850E-7BF6D3415E79}" destId="{ADE12F06-2D0F-4C2E-A728-AA21CEAA1F99}" srcOrd="0" destOrd="0" presId="urn:microsoft.com/office/officeart/2009/layout/CirclePictureHierarchy"/>
    <dgm:cxn modelId="{B280BFD3-11DB-4948-B537-D527F88CC8E0}" srcId="{A03AB1D4-0BF1-4D58-8F6C-7C20F199A9B9}" destId="{097D5C53-C476-4A0F-9358-6961CD86E8FB}" srcOrd="1" destOrd="0" parTransId="{46F24165-C305-4967-BBE0-F13E53B3D5B4}" sibTransId="{B564AD79-76CC-450F-B3C8-0306E5816719}"/>
    <dgm:cxn modelId="{520957D9-E286-4513-A345-AC601FFCF874}" type="presOf" srcId="{097D5C53-C476-4A0F-9358-6961CD86E8FB}" destId="{B0C1222E-5057-4EC2-9ACA-359EB4379E4E}" srcOrd="0" destOrd="0" presId="urn:microsoft.com/office/officeart/2009/layout/CirclePictureHierarchy"/>
    <dgm:cxn modelId="{B4E2DF00-35E3-4658-9E98-A2E4D1708EE9}" type="presParOf" srcId="{ADE12F06-2D0F-4C2E-A728-AA21CEAA1F99}" destId="{8715AEB9-C9CF-48ED-970E-4BE1469DAB16}" srcOrd="0" destOrd="0" presId="urn:microsoft.com/office/officeart/2009/layout/CirclePictureHierarchy"/>
    <dgm:cxn modelId="{C3E5CBFF-792F-4B0B-AA7C-CAD105341BB4}" type="presParOf" srcId="{8715AEB9-C9CF-48ED-970E-4BE1469DAB16}" destId="{07C9913C-5B0B-471F-AC9A-09E23B4DE5B3}" srcOrd="0" destOrd="0" presId="urn:microsoft.com/office/officeart/2009/layout/CirclePictureHierarchy"/>
    <dgm:cxn modelId="{EEDDECC4-B1D8-4C41-87C1-3F75497A8DD0}" type="presParOf" srcId="{07C9913C-5B0B-471F-AC9A-09E23B4DE5B3}" destId="{DF2C2139-D189-4B4D-BB3E-60B391266A03}" srcOrd="0" destOrd="0" presId="urn:microsoft.com/office/officeart/2009/layout/CirclePictureHierarchy"/>
    <dgm:cxn modelId="{AF72F114-D549-49DF-91CE-EAC3D8C40D60}" type="presParOf" srcId="{07C9913C-5B0B-471F-AC9A-09E23B4DE5B3}" destId="{4FFDDC04-5137-40E3-A6C2-29157C1933EE}" srcOrd="1" destOrd="0" presId="urn:microsoft.com/office/officeart/2009/layout/CirclePictureHierarchy"/>
    <dgm:cxn modelId="{BA16EC90-9D4E-4BCE-93DD-D2E0FE6E2962}" type="presParOf" srcId="{8715AEB9-C9CF-48ED-970E-4BE1469DAB16}" destId="{090072AE-0CDD-41B6-88FF-3C0D49C8E11F}" srcOrd="1" destOrd="0" presId="urn:microsoft.com/office/officeart/2009/layout/CirclePictureHierarchy"/>
    <dgm:cxn modelId="{29B6568A-8EC2-4BA0-B988-C54D2B3420B6}" type="presParOf" srcId="{090072AE-0CDD-41B6-88FF-3C0D49C8E11F}" destId="{84A57D07-7B1A-4803-B7CA-FEB03C6826EC}" srcOrd="0" destOrd="0" presId="urn:microsoft.com/office/officeart/2009/layout/CirclePictureHierarchy"/>
    <dgm:cxn modelId="{97DEA2C8-2AC2-4BE5-8D2F-A8D5F1FEC197}" type="presParOf" srcId="{090072AE-0CDD-41B6-88FF-3C0D49C8E11F}" destId="{81D290A9-9745-438A-A87C-AB59368A7C0B}" srcOrd="1" destOrd="0" presId="urn:microsoft.com/office/officeart/2009/layout/CirclePictureHierarchy"/>
    <dgm:cxn modelId="{A00D38EB-4F19-4F3D-8042-B1CE5C1F062C}" type="presParOf" srcId="{81D290A9-9745-438A-A87C-AB59368A7C0B}" destId="{3A423655-9D8F-4D23-A8A6-3D3C56B51882}" srcOrd="0" destOrd="0" presId="urn:microsoft.com/office/officeart/2009/layout/CirclePictureHierarchy"/>
    <dgm:cxn modelId="{B4FCC125-1F1C-47D2-B9D7-6D1536ED2D4E}" type="presParOf" srcId="{3A423655-9D8F-4D23-A8A6-3D3C56B51882}" destId="{1282D68F-54F6-4247-AAC8-62FB63E5425B}" srcOrd="0" destOrd="0" presId="urn:microsoft.com/office/officeart/2009/layout/CirclePictureHierarchy"/>
    <dgm:cxn modelId="{17C72628-30EE-4C7E-9780-AAA7F237C080}" type="presParOf" srcId="{3A423655-9D8F-4D23-A8A6-3D3C56B51882}" destId="{53E1032E-7DCF-40EA-8A81-3587903038D8}" srcOrd="1" destOrd="0" presId="urn:microsoft.com/office/officeart/2009/layout/CirclePictureHierarchy"/>
    <dgm:cxn modelId="{7665CEA5-9279-4807-9FEE-CF898500E225}" type="presParOf" srcId="{81D290A9-9745-438A-A87C-AB59368A7C0B}" destId="{47EBEF18-F46B-4EA7-AAC2-F1B3D8CE0598}" srcOrd="1" destOrd="0" presId="urn:microsoft.com/office/officeart/2009/layout/CirclePictureHierarchy"/>
    <dgm:cxn modelId="{26C805DE-410D-4805-A4D1-56B7DECD6671}" type="presParOf" srcId="{090072AE-0CDD-41B6-88FF-3C0D49C8E11F}" destId="{0841130B-6798-45A3-9343-6DE24486036C}" srcOrd="2" destOrd="0" presId="urn:microsoft.com/office/officeart/2009/layout/CirclePictureHierarchy"/>
    <dgm:cxn modelId="{8BB7D9F5-19BD-48D8-AB3B-9C01477913B7}" type="presParOf" srcId="{090072AE-0CDD-41B6-88FF-3C0D49C8E11F}" destId="{1BA22E89-C7B9-46F0-A4AC-290081CBDC5C}" srcOrd="3" destOrd="0" presId="urn:microsoft.com/office/officeart/2009/layout/CirclePictureHierarchy"/>
    <dgm:cxn modelId="{C1892131-291F-4D50-9692-F80EA1E59F2D}" type="presParOf" srcId="{1BA22E89-C7B9-46F0-A4AC-290081CBDC5C}" destId="{0AD5C8D7-ADC2-436C-9FD6-662D6B375732}" srcOrd="0" destOrd="0" presId="urn:microsoft.com/office/officeart/2009/layout/CirclePictureHierarchy"/>
    <dgm:cxn modelId="{27F8D17F-FCE2-48CA-8274-78213F6621CA}" type="presParOf" srcId="{0AD5C8D7-ADC2-436C-9FD6-662D6B375732}" destId="{C7B04B2D-CD91-43AD-A468-FBB741D94756}" srcOrd="0" destOrd="0" presId="urn:microsoft.com/office/officeart/2009/layout/CirclePictureHierarchy"/>
    <dgm:cxn modelId="{BD805B56-17F3-42EC-A2DE-68D26E69877B}" type="presParOf" srcId="{0AD5C8D7-ADC2-436C-9FD6-662D6B375732}" destId="{B0C1222E-5057-4EC2-9ACA-359EB4379E4E}" srcOrd="1" destOrd="0" presId="urn:microsoft.com/office/officeart/2009/layout/CirclePictureHierarchy"/>
    <dgm:cxn modelId="{7F0465A3-2D2C-4ABA-89E1-AF2290F01901}" type="presParOf" srcId="{1BA22E89-C7B9-46F0-A4AC-290081CBDC5C}" destId="{7CAA2BB8-D2A1-498D-B895-ECF303E3036A}" srcOrd="1" destOrd="0" presId="urn:microsoft.com/office/officeart/2009/layout/CirclePictureHierarchy"/>
    <dgm:cxn modelId="{2272701E-8E33-4BE9-974B-B1337CA399B6}" type="presParOf" srcId="{090072AE-0CDD-41B6-88FF-3C0D49C8E11F}" destId="{C70624A4-1FF2-4634-8111-5FF318CC4677}" srcOrd="4" destOrd="0" presId="urn:microsoft.com/office/officeart/2009/layout/CirclePictureHierarchy"/>
    <dgm:cxn modelId="{F4FC3124-77F1-4928-8883-CDC522E09F89}" type="presParOf" srcId="{090072AE-0CDD-41B6-88FF-3C0D49C8E11F}" destId="{605D0E1C-3286-4B66-8513-11BDE2C5CE3E}" srcOrd="5" destOrd="0" presId="urn:microsoft.com/office/officeart/2009/layout/CirclePictureHierarchy"/>
    <dgm:cxn modelId="{8562C3D4-385A-43CB-A52B-0C5641A8377D}" type="presParOf" srcId="{605D0E1C-3286-4B66-8513-11BDE2C5CE3E}" destId="{C4099789-2FFA-4D3D-A6F4-1B6D4E3C25F6}" srcOrd="0" destOrd="0" presId="urn:microsoft.com/office/officeart/2009/layout/CirclePictureHierarchy"/>
    <dgm:cxn modelId="{D4C9B6F6-6AB2-435F-ABFC-4869053D6FF1}" type="presParOf" srcId="{C4099789-2FFA-4D3D-A6F4-1B6D4E3C25F6}" destId="{45E44575-E9BD-44EE-ACC4-8251B140D420}" srcOrd="0" destOrd="0" presId="urn:microsoft.com/office/officeart/2009/layout/CirclePictureHierarchy"/>
    <dgm:cxn modelId="{22938256-E89D-4F7B-B632-B107907E7759}" type="presParOf" srcId="{C4099789-2FFA-4D3D-A6F4-1B6D4E3C25F6}" destId="{C7F56763-1B54-459A-B3D5-E8FBD224F7B7}" srcOrd="1" destOrd="0" presId="urn:microsoft.com/office/officeart/2009/layout/CirclePictureHierarchy"/>
    <dgm:cxn modelId="{9DD1FB94-C765-44D4-A6E2-D6D2934C3A1B}" type="presParOf" srcId="{605D0E1C-3286-4B66-8513-11BDE2C5CE3E}" destId="{BC61B697-08D4-4466-950F-63C05D4CBDCA}"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4C0880-05ED-4B54-BCC5-379A9AC2C9EA}" type="doc">
      <dgm:prSet loTypeId="urn:microsoft.com/office/officeart/2005/8/layout/pyramid2" loCatId="list" qsTypeId="urn:microsoft.com/office/officeart/2005/8/quickstyle/simple2" qsCatId="simple" csTypeId="urn:microsoft.com/office/officeart/2005/8/colors/accent1_3" csCatId="accent1" phldr="1"/>
      <dgm:spPr/>
      <dgm:t>
        <a:bodyPr/>
        <a:lstStyle/>
        <a:p>
          <a:endParaRPr lang="en-JM"/>
        </a:p>
      </dgm:t>
    </dgm:pt>
    <dgm:pt modelId="{9BDBFAB9-41C9-438A-9193-B2CCBBC988C5}">
      <dgm:prSet phldrT="[Text]" custT="1"/>
      <dgm:spPr>
        <a:ln>
          <a:solidFill>
            <a:schemeClr val="accent2">
              <a:lumMod val="50000"/>
            </a:schemeClr>
          </a:solidFill>
        </a:ln>
      </dgm:spPr>
      <dgm:t>
        <a:bodyPr/>
        <a:lstStyle/>
        <a:p>
          <a:r>
            <a:rPr lang="en-US" sz="1800" dirty="0"/>
            <a:t>KSAMC did not maintain critical information about the condition of parochial roads to guide maintenance activities.</a:t>
          </a:r>
          <a:endParaRPr lang="en-JM" sz="1800" dirty="0"/>
        </a:p>
      </dgm:t>
    </dgm:pt>
    <dgm:pt modelId="{F5F60C88-290B-48AB-89F7-78185792545C}" type="parTrans" cxnId="{BDAD0996-F0D3-4669-AFD5-D54C3D83F6E0}">
      <dgm:prSet/>
      <dgm:spPr/>
      <dgm:t>
        <a:bodyPr/>
        <a:lstStyle/>
        <a:p>
          <a:endParaRPr lang="en-JM"/>
        </a:p>
      </dgm:t>
    </dgm:pt>
    <dgm:pt modelId="{4FB61A9C-8D5E-4785-8CE3-B61217907939}" type="sibTrans" cxnId="{BDAD0996-F0D3-4669-AFD5-D54C3D83F6E0}">
      <dgm:prSet/>
      <dgm:spPr/>
      <dgm:t>
        <a:bodyPr/>
        <a:lstStyle/>
        <a:p>
          <a:endParaRPr lang="en-JM"/>
        </a:p>
      </dgm:t>
    </dgm:pt>
    <dgm:pt modelId="{B76664BB-3395-4C30-9731-0E40D5635015}">
      <dgm:prSet phldrT="[Text]" custT="1"/>
      <dgm:spPr>
        <a:ln>
          <a:solidFill>
            <a:schemeClr val="accent2">
              <a:lumMod val="50000"/>
            </a:schemeClr>
          </a:solidFill>
        </a:ln>
      </dgm:spPr>
      <dgm:t>
        <a:bodyPr/>
        <a:lstStyle/>
        <a:p>
          <a:r>
            <a:rPr lang="en-US" sz="1800" b="0" dirty="0"/>
            <a:t>KSAMC inspection activities did not provide assurance that road maintenance work undertaken, always complied with quality standards</a:t>
          </a:r>
          <a:r>
            <a:rPr lang="en-US" sz="1500" b="0" dirty="0"/>
            <a:t>. </a:t>
          </a:r>
          <a:endParaRPr lang="en-JM" sz="1500" b="0" dirty="0"/>
        </a:p>
      </dgm:t>
    </dgm:pt>
    <dgm:pt modelId="{64CDCA04-7E94-4D91-8F03-AF1DC2DA8CDE}" type="parTrans" cxnId="{8E998062-A32A-426E-8F69-A9B2A054AC14}">
      <dgm:prSet/>
      <dgm:spPr/>
      <dgm:t>
        <a:bodyPr/>
        <a:lstStyle/>
        <a:p>
          <a:endParaRPr lang="en-JM"/>
        </a:p>
      </dgm:t>
    </dgm:pt>
    <dgm:pt modelId="{07442897-E3A9-49CC-90FA-477FECA3D478}" type="sibTrans" cxnId="{8E998062-A32A-426E-8F69-A9B2A054AC14}">
      <dgm:prSet/>
      <dgm:spPr/>
      <dgm:t>
        <a:bodyPr/>
        <a:lstStyle/>
        <a:p>
          <a:endParaRPr lang="en-JM"/>
        </a:p>
      </dgm:t>
    </dgm:pt>
    <dgm:pt modelId="{136EA04B-5B04-4BDA-A04F-C2BF07AB9F10}">
      <dgm:prSet phldrT="[Text]"/>
      <dgm:spPr>
        <a:ln>
          <a:solidFill>
            <a:schemeClr val="accent2">
              <a:lumMod val="50000"/>
            </a:schemeClr>
          </a:solidFill>
        </a:ln>
      </dgm:spPr>
      <dgm:t>
        <a:bodyPr/>
        <a:lstStyle/>
        <a:p>
          <a:r>
            <a:rPr lang="en-US" b="0" dirty="0"/>
            <a:t>KSAMC monthly work programmes were not always reflective of planned road works. </a:t>
          </a:r>
          <a:endParaRPr lang="en-JM" b="0" dirty="0"/>
        </a:p>
      </dgm:t>
    </dgm:pt>
    <dgm:pt modelId="{0220D016-C88E-40D9-B15D-6A44D8F7DF9A}" type="parTrans" cxnId="{81FB82F6-7414-4EDD-864F-D92EEEF0EF74}">
      <dgm:prSet/>
      <dgm:spPr/>
      <dgm:t>
        <a:bodyPr/>
        <a:lstStyle/>
        <a:p>
          <a:endParaRPr lang="en-JM"/>
        </a:p>
      </dgm:t>
    </dgm:pt>
    <dgm:pt modelId="{50F66D1D-7DE1-4E0D-8521-B27F94462867}" type="sibTrans" cxnId="{81FB82F6-7414-4EDD-864F-D92EEEF0EF74}">
      <dgm:prSet/>
      <dgm:spPr/>
      <dgm:t>
        <a:bodyPr/>
        <a:lstStyle/>
        <a:p>
          <a:endParaRPr lang="en-JM"/>
        </a:p>
      </dgm:t>
    </dgm:pt>
    <dgm:pt modelId="{50C4CE22-4606-4B09-B2FF-C5991B56E204}" type="pres">
      <dgm:prSet presAssocID="{CA4C0880-05ED-4B54-BCC5-379A9AC2C9EA}" presName="compositeShape" presStyleCnt="0">
        <dgm:presLayoutVars>
          <dgm:dir/>
          <dgm:resizeHandles/>
        </dgm:presLayoutVars>
      </dgm:prSet>
      <dgm:spPr/>
    </dgm:pt>
    <dgm:pt modelId="{1C8636F9-F202-4021-94D4-28F422D9803E}" type="pres">
      <dgm:prSet presAssocID="{CA4C0880-05ED-4B54-BCC5-379A9AC2C9EA}" presName="pyramid" presStyleLbl="node1" presStyleIdx="0" presStyleCnt="1" custLinFactNeighborX="-38218" custLinFactNeighborY="212"/>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3776" t="13556" r="-13776" b="13556"/>
          </a:stretch>
        </a:blipFill>
      </dgm:spPr>
    </dgm:pt>
    <dgm:pt modelId="{9937D9D7-B278-420C-AF85-33C090E362DF}" type="pres">
      <dgm:prSet presAssocID="{CA4C0880-05ED-4B54-BCC5-379A9AC2C9EA}" presName="theList" presStyleCnt="0"/>
      <dgm:spPr/>
    </dgm:pt>
    <dgm:pt modelId="{467AEF66-8C15-490F-8D15-6545117681FC}" type="pres">
      <dgm:prSet presAssocID="{9BDBFAB9-41C9-438A-9193-B2CCBBC988C5}" presName="aNode" presStyleLbl="fgAcc1" presStyleIdx="0" presStyleCnt="3" custScaleX="157878" custLinFactNeighborX="-2433" custLinFactNeighborY="5326">
        <dgm:presLayoutVars>
          <dgm:bulletEnabled val="1"/>
        </dgm:presLayoutVars>
      </dgm:prSet>
      <dgm:spPr/>
    </dgm:pt>
    <dgm:pt modelId="{B2F3E1EF-E9B7-48DC-AA01-F48E71BA9EA4}" type="pres">
      <dgm:prSet presAssocID="{9BDBFAB9-41C9-438A-9193-B2CCBBC988C5}" presName="aSpace" presStyleCnt="0"/>
      <dgm:spPr/>
    </dgm:pt>
    <dgm:pt modelId="{2EEE14D1-D25C-45FB-AC75-5BA940987CE9}" type="pres">
      <dgm:prSet presAssocID="{B76664BB-3395-4C30-9731-0E40D5635015}" presName="aNode" presStyleLbl="fgAcc1" presStyleIdx="1" presStyleCnt="3" custScaleX="144108" custLinFactNeighborX="-2433">
        <dgm:presLayoutVars>
          <dgm:bulletEnabled val="1"/>
        </dgm:presLayoutVars>
      </dgm:prSet>
      <dgm:spPr/>
    </dgm:pt>
    <dgm:pt modelId="{52163B57-A752-42BD-A60F-0754884AC781}" type="pres">
      <dgm:prSet presAssocID="{B76664BB-3395-4C30-9731-0E40D5635015}" presName="aSpace" presStyleCnt="0"/>
      <dgm:spPr/>
    </dgm:pt>
    <dgm:pt modelId="{569A9E85-5F13-447A-93F6-079330D17962}" type="pres">
      <dgm:prSet presAssocID="{136EA04B-5B04-4BDA-A04F-C2BF07AB9F10}" presName="aNode" presStyleLbl="fgAcc1" presStyleIdx="2" presStyleCnt="3" custScaleX="143293" custLinFactNeighborX="-2433" custLinFactNeighborY="35720">
        <dgm:presLayoutVars>
          <dgm:bulletEnabled val="1"/>
        </dgm:presLayoutVars>
      </dgm:prSet>
      <dgm:spPr/>
    </dgm:pt>
    <dgm:pt modelId="{45FE70D1-CEC9-4027-B5BB-212B2052789D}" type="pres">
      <dgm:prSet presAssocID="{136EA04B-5B04-4BDA-A04F-C2BF07AB9F10}" presName="aSpace" presStyleCnt="0"/>
      <dgm:spPr/>
    </dgm:pt>
  </dgm:ptLst>
  <dgm:cxnLst>
    <dgm:cxn modelId="{25504B08-B272-48CC-B65D-26DDD05E8C68}" type="presOf" srcId="{136EA04B-5B04-4BDA-A04F-C2BF07AB9F10}" destId="{569A9E85-5F13-447A-93F6-079330D17962}" srcOrd="0" destOrd="0" presId="urn:microsoft.com/office/officeart/2005/8/layout/pyramid2"/>
    <dgm:cxn modelId="{984D9D16-D254-40C3-9D93-BA804AA9A517}" type="presOf" srcId="{B76664BB-3395-4C30-9731-0E40D5635015}" destId="{2EEE14D1-D25C-45FB-AC75-5BA940987CE9}" srcOrd="0" destOrd="0" presId="urn:microsoft.com/office/officeart/2005/8/layout/pyramid2"/>
    <dgm:cxn modelId="{8E998062-A32A-426E-8F69-A9B2A054AC14}" srcId="{CA4C0880-05ED-4B54-BCC5-379A9AC2C9EA}" destId="{B76664BB-3395-4C30-9731-0E40D5635015}" srcOrd="1" destOrd="0" parTransId="{64CDCA04-7E94-4D91-8F03-AF1DC2DA8CDE}" sibTransId="{07442897-E3A9-49CC-90FA-477FECA3D478}"/>
    <dgm:cxn modelId="{C9E3F15A-4819-490A-B037-950A220D66A3}" type="presOf" srcId="{9BDBFAB9-41C9-438A-9193-B2CCBBC988C5}" destId="{467AEF66-8C15-490F-8D15-6545117681FC}" srcOrd="0" destOrd="0" presId="urn:microsoft.com/office/officeart/2005/8/layout/pyramid2"/>
    <dgm:cxn modelId="{BDAD0996-F0D3-4669-AFD5-D54C3D83F6E0}" srcId="{CA4C0880-05ED-4B54-BCC5-379A9AC2C9EA}" destId="{9BDBFAB9-41C9-438A-9193-B2CCBBC988C5}" srcOrd="0" destOrd="0" parTransId="{F5F60C88-290B-48AB-89F7-78185792545C}" sibTransId="{4FB61A9C-8D5E-4785-8CE3-B61217907939}"/>
    <dgm:cxn modelId="{075E35BB-2815-4623-A437-5E4048C1C8B1}" type="presOf" srcId="{CA4C0880-05ED-4B54-BCC5-379A9AC2C9EA}" destId="{50C4CE22-4606-4B09-B2FF-C5991B56E204}" srcOrd="0" destOrd="0" presId="urn:microsoft.com/office/officeart/2005/8/layout/pyramid2"/>
    <dgm:cxn modelId="{81FB82F6-7414-4EDD-864F-D92EEEF0EF74}" srcId="{CA4C0880-05ED-4B54-BCC5-379A9AC2C9EA}" destId="{136EA04B-5B04-4BDA-A04F-C2BF07AB9F10}" srcOrd="2" destOrd="0" parTransId="{0220D016-C88E-40D9-B15D-6A44D8F7DF9A}" sibTransId="{50F66D1D-7DE1-4E0D-8521-B27F94462867}"/>
    <dgm:cxn modelId="{10A48705-BBE9-49C2-9A19-64F93A1AB53A}" type="presParOf" srcId="{50C4CE22-4606-4B09-B2FF-C5991B56E204}" destId="{1C8636F9-F202-4021-94D4-28F422D9803E}" srcOrd="0" destOrd="0" presId="urn:microsoft.com/office/officeart/2005/8/layout/pyramid2"/>
    <dgm:cxn modelId="{EE594E57-F06D-485E-BBE3-B23619B1F6FA}" type="presParOf" srcId="{50C4CE22-4606-4B09-B2FF-C5991B56E204}" destId="{9937D9D7-B278-420C-AF85-33C090E362DF}" srcOrd="1" destOrd="0" presId="urn:microsoft.com/office/officeart/2005/8/layout/pyramid2"/>
    <dgm:cxn modelId="{DAFE4162-10E0-427A-854B-459F9D6A0E18}" type="presParOf" srcId="{9937D9D7-B278-420C-AF85-33C090E362DF}" destId="{467AEF66-8C15-490F-8D15-6545117681FC}" srcOrd="0" destOrd="0" presId="urn:microsoft.com/office/officeart/2005/8/layout/pyramid2"/>
    <dgm:cxn modelId="{C1FE2FA8-8CF3-4AD3-88CB-A6C3E0A3E7FF}" type="presParOf" srcId="{9937D9D7-B278-420C-AF85-33C090E362DF}" destId="{B2F3E1EF-E9B7-48DC-AA01-F48E71BA9EA4}" srcOrd="1" destOrd="0" presId="urn:microsoft.com/office/officeart/2005/8/layout/pyramid2"/>
    <dgm:cxn modelId="{FACFC104-FC73-4DA9-AF05-0AEC4D404FBC}" type="presParOf" srcId="{9937D9D7-B278-420C-AF85-33C090E362DF}" destId="{2EEE14D1-D25C-45FB-AC75-5BA940987CE9}" srcOrd="2" destOrd="0" presId="urn:microsoft.com/office/officeart/2005/8/layout/pyramid2"/>
    <dgm:cxn modelId="{417D0EFC-5545-4997-ACBC-1C2E387F7578}" type="presParOf" srcId="{9937D9D7-B278-420C-AF85-33C090E362DF}" destId="{52163B57-A752-42BD-A60F-0754884AC781}" srcOrd="3" destOrd="0" presId="urn:microsoft.com/office/officeart/2005/8/layout/pyramid2"/>
    <dgm:cxn modelId="{24E41D5D-7433-4904-AD6C-45587E9B368F}" type="presParOf" srcId="{9937D9D7-B278-420C-AF85-33C090E362DF}" destId="{569A9E85-5F13-447A-93F6-079330D17962}" srcOrd="4" destOrd="0" presId="urn:microsoft.com/office/officeart/2005/8/layout/pyramid2"/>
    <dgm:cxn modelId="{A638E4B5-DCC1-4D02-A75C-275F71D00238}" type="presParOf" srcId="{9937D9D7-B278-420C-AF85-33C090E362DF}" destId="{45FE70D1-CEC9-4027-B5BB-212B2052789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4C0880-05ED-4B54-BCC5-379A9AC2C9EA}" type="doc">
      <dgm:prSet loTypeId="urn:microsoft.com/office/officeart/2008/layout/VerticalCurvedList" loCatId="list" qsTypeId="urn:microsoft.com/office/officeart/2005/8/quickstyle/3d6" qsCatId="3D" csTypeId="urn:microsoft.com/office/officeart/2005/8/colors/accent1_3" csCatId="accent1" phldr="1"/>
      <dgm:spPr/>
      <dgm:t>
        <a:bodyPr/>
        <a:lstStyle/>
        <a:p>
          <a:endParaRPr lang="en-JM"/>
        </a:p>
      </dgm:t>
    </dgm:pt>
    <dgm:pt modelId="{B76664BB-3395-4C30-9731-0E40D5635015}">
      <dgm:prSet phldrT="[Text]"/>
      <dgm:spPr/>
      <dgm:t>
        <a:bodyPr/>
        <a:lstStyle/>
        <a:p>
          <a:r>
            <a:rPr lang="en-JM" b="1" dirty="0"/>
            <a:t>A reduction in preventative and routine road maintenance between 2014-2015 to 2016-2017 undermined the preservation of adequate road conditions for the public</a:t>
          </a:r>
          <a:r>
            <a:rPr lang="en-US" b="0" dirty="0"/>
            <a:t>. </a:t>
          </a:r>
          <a:endParaRPr lang="en-JM" b="0" dirty="0"/>
        </a:p>
      </dgm:t>
    </dgm:pt>
    <dgm:pt modelId="{64CDCA04-7E94-4D91-8F03-AF1DC2DA8CDE}" type="parTrans" cxnId="{8E998062-A32A-426E-8F69-A9B2A054AC14}">
      <dgm:prSet/>
      <dgm:spPr/>
      <dgm:t>
        <a:bodyPr/>
        <a:lstStyle/>
        <a:p>
          <a:endParaRPr lang="en-JM"/>
        </a:p>
      </dgm:t>
    </dgm:pt>
    <dgm:pt modelId="{07442897-E3A9-49CC-90FA-477FECA3D478}" type="sibTrans" cxnId="{8E998062-A32A-426E-8F69-A9B2A054AC14}">
      <dgm:prSet/>
      <dgm:spPr/>
      <dgm:t>
        <a:bodyPr/>
        <a:lstStyle/>
        <a:p>
          <a:endParaRPr lang="en-JM"/>
        </a:p>
      </dgm:t>
    </dgm:pt>
    <dgm:pt modelId="{84901BA5-BBF7-44C0-836D-3B2373CC85F5}" type="pres">
      <dgm:prSet presAssocID="{CA4C0880-05ED-4B54-BCC5-379A9AC2C9EA}" presName="Name0" presStyleCnt="0">
        <dgm:presLayoutVars>
          <dgm:chMax val="7"/>
          <dgm:chPref val="7"/>
          <dgm:dir/>
        </dgm:presLayoutVars>
      </dgm:prSet>
      <dgm:spPr/>
    </dgm:pt>
    <dgm:pt modelId="{EE4A6EB0-64C8-4523-8DBC-E9781F2E6747}" type="pres">
      <dgm:prSet presAssocID="{CA4C0880-05ED-4B54-BCC5-379A9AC2C9EA}" presName="Name1" presStyleCnt="0"/>
      <dgm:spPr/>
    </dgm:pt>
    <dgm:pt modelId="{A718EF3E-3091-44A2-9C42-AB7BD1000995}" type="pres">
      <dgm:prSet presAssocID="{CA4C0880-05ED-4B54-BCC5-379A9AC2C9EA}" presName="cycle" presStyleCnt="0"/>
      <dgm:spPr/>
    </dgm:pt>
    <dgm:pt modelId="{0C9F934B-10ED-4E60-8175-5CD38DD1A715}" type="pres">
      <dgm:prSet presAssocID="{CA4C0880-05ED-4B54-BCC5-379A9AC2C9EA}" presName="srcNode" presStyleLbl="node1" presStyleIdx="0" presStyleCnt="1"/>
      <dgm:spPr/>
    </dgm:pt>
    <dgm:pt modelId="{774DF8BA-745C-4CF3-9257-D4AA909DDF38}" type="pres">
      <dgm:prSet presAssocID="{CA4C0880-05ED-4B54-BCC5-379A9AC2C9EA}" presName="conn" presStyleLbl="parChTrans1D2" presStyleIdx="0" presStyleCnt="1"/>
      <dgm:spPr/>
    </dgm:pt>
    <dgm:pt modelId="{87A30137-28BA-44C1-A6EE-CAFE8BDC15FE}" type="pres">
      <dgm:prSet presAssocID="{CA4C0880-05ED-4B54-BCC5-379A9AC2C9EA}" presName="extraNode" presStyleLbl="node1" presStyleIdx="0" presStyleCnt="1"/>
      <dgm:spPr/>
    </dgm:pt>
    <dgm:pt modelId="{0332D8AB-CA67-4DF4-9D73-06B91291D405}" type="pres">
      <dgm:prSet presAssocID="{CA4C0880-05ED-4B54-BCC5-379A9AC2C9EA}" presName="dstNode" presStyleLbl="node1" presStyleIdx="0" presStyleCnt="1"/>
      <dgm:spPr/>
    </dgm:pt>
    <dgm:pt modelId="{87F83FE5-89C5-447A-9E29-B03B38E9FE57}" type="pres">
      <dgm:prSet presAssocID="{B76664BB-3395-4C30-9731-0E40D5635015}" presName="text_1" presStyleLbl="node1" presStyleIdx="0" presStyleCnt="1">
        <dgm:presLayoutVars>
          <dgm:bulletEnabled val="1"/>
        </dgm:presLayoutVars>
      </dgm:prSet>
      <dgm:spPr/>
    </dgm:pt>
    <dgm:pt modelId="{BF1C037F-AE3A-4B30-8D74-A1E8BAEBD7D8}" type="pres">
      <dgm:prSet presAssocID="{B76664BB-3395-4C30-9731-0E40D5635015}" presName="accent_1" presStyleCnt="0"/>
      <dgm:spPr/>
    </dgm:pt>
    <dgm:pt modelId="{862F9429-9877-4809-BFA7-CF6AFA940C8F}" type="pres">
      <dgm:prSet presAssocID="{B76664BB-3395-4C30-9731-0E40D5635015}" presName="accentRepeatNode" presStyleLbl="solidFgAcc1" presStyleIdx="0" presStyleCnt="1"/>
      <dgm:spPr/>
    </dgm:pt>
  </dgm:ptLst>
  <dgm:cxnLst>
    <dgm:cxn modelId="{8E998062-A32A-426E-8F69-A9B2A054AC14}" srcId="{CA4C0880-05ED-4B54-BCC5-379A9AC2C9EA}" destId="{B76664BB-3395-4C30-9731-0E40D5635015}" srcOrd="0" destOrd="0" parTransId="{64CDCA04-7E94-4D91-8F03-AF1DC2DA8CDE}" sibTransId="{07442897-E3A9-49CC-90FA-477FECA3D478}"/>
    <dgm:cxn modelId="{B3177197-BB82-4414-915B-D13B5D932B14}" type="presOf" srcId="{B76664BB-3395-4C30-9731-0E40D5635015}" destId="{87F83FE5-89C5-447A-9E29-B03B38E9FE57}" srcOrd="0" destOrd="0" presId="urn:microsoft.com/office/officeart/2008/layout/VerticalCurvedList"/>
    <dgm:cxn modelId="{BD4CCC9B-79B2-4EAE-9F67-E9ED6F9DAC4A}" type="presOf" srcId="{07442897-E3A9-49CC-90FA-477FECA3D478}" destId="{774DF8BA-745C-4CF3-9257-D4AA909DDF38}" srcOrd="0" destOrd="0" presId="urn:microsoft.com/office/officeart/2008/layout/VerticalCurvedList"/>
    <dgm:cxn modelId="{0832ABA2-3585-4C5C-B33A-A267C0C128ED}" type="presOf" srcId="{CA4C0880-05ED-4B54-BCC5-379A9AC2C9EA}" destId="{84901BA5-BBF7-44C0-836D-3B2373CC85F5}" srcOrd="0" destOrd="0" presId="urn:microsoft.com/office/officeart/2008/layout/VerticalCurvedList"/>
    <dgm:cxn modelId="{E53A01DE-BE02-4AD3-8CB7-D7DFB36F8446}" type="presParOf" srcId="{84901BA5-BBF7-44C0-836D-3B2373CC85F5}" destId="{EE4A6EB0-64C8-4523-8DBC-E9781F2E6747}" srcOrd="0" destOrd="0" presId="urn:microsoft.com/office/officeart/2008/layout/VerticalCurvedList"/>
    <dgm:cxn modelId="{1B3C695B-B4FB-4100-A44B-5C5059437DC6}" type="presParOf" srcId="{EE4A6EB0-64C8-4523-8DBC-E9781F2E6747}" destId="{A718EF3E-3091-44A2-9C42-AB7BD1000995}" srcOrd="0" destOrd="0" presId="urn:microsoft.com/office/officeart/2008/layout/VerticalCurvedList"/>
    <dgm:cxn modelId="{466F2C2B-D3F1-43EB-86B1-097EACE10AF1}" type="presParOf" srcId="{A718EF3E-3091-44A2-9C42-AB7BD1000995}" destId="{0C9F934B-10ED-4E60-8175-5CD38DD1A715}" srcOrd="0" destOrd="0" presId="urn:microsoft.com/office/officeart/2008/layout/VerticalCurvedList"/>
    <dgm:cxn modelId="{B4BCAE08-0799-450F-A90F-BE2C09398116}" type="presParOf" srcId="{A718EF3E-3091-44A2-9C42-AB7BD1000995}" destId="{774DF8BA-745C-4CF3-9257-D4AA909DDF38}" srcOrd="1" destOrd="0" presId="urn:microsoft.com/office/officeart/2008/layout/VerticalCurvedList"/>
    <dgm:cxn modelId="{2D82229B-FBED-4519-9967-36C1793007F9}" type="presParOf" srcId="{A718EF3E-3091-44A2-9C42-AB7BD1000995}" destId="{87A30137-28BA-44C1-A6EE-CAFE8BDC15FE}" srcOrd="2" destOrd="0" presId="urn:microsoft.com/office/officeart/2008/layout/VerticalCurvedList"/>
    <dgm:cxn modelId="{3731E3C2-3BC6-41B2-8C31-D467B076ECA8}" type="presParOf" srcId="{A718EF3E-3091-44A2-9C42-AB7BD1000995}" destId="{0332D8AB-CA67-4DF4-9D73-06B91291D405}" srcOrd="3" destOrd="0" presId="urn:microsoft.com/office/officeart/2008/layout/VerticalCurvedList"/>
    <dgm:cxn modelId="{78D88F07-FFC6-44AF-9ED5-10ED721F9525}" type="presParOf" srcId="{EE4A6EB0-64C8-4523-8DBC-E9781F2E6747}" destId="{87F83FE5-89C5-447A-9E29-B03B38E9FE57}" srcOrd="1" destOrd="0" presId="urn:microsoft.com/office/officeart/2008/layout/VerticalCurvedList"/>
    <dgm:cxn modelId="{85985A3F-FA7D-4D8A-B9CF-7552FC6FC0E0}" type="presParOf" srcId="{EE4A6EB0-64C8-4523-8DBC-E9781F2E6747}" destId="{BF1C037F-AE3A-4B30-8D74-A1E8BAEBD7D8}" srcOrd="2" destOrd="0" presId="urn:microsoft.com/office/officeart/2008/layout/VerticalCurvedList"/>
    <dgm:cxn modelId="{110E975E-6E71-4D31-93FE-444F624C24FF}" type="presParOf" srcId="{BF1C037F-AE3A-4B30-8D74-A1E8BAEBD7D8}" destId="{862F9429-9877-4809-BFA7-CF6AFA940C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205E8B-C658-4152-8C0E-49096CC67A61}" type="doc">
      <dgm:prSet loTypeId="urn:microsoft.com/office/officeart/2005/8/layout/pList1" loCatId="list" qsTypeId="urn:microsoft.com/office/officeart/2005/8/quickstyle/simple1" qsCatId="simple" csTypeId="urn:microsoft.com/office/officeart/2005/8/colors/accent1_2" csCatId="accent1" phldr="1"/>
      <dgm:spPr/>
    </dgm:pt>
    <dgm:pt modelId="{22EE2611-9376-49D0-9FFD-52629F84702C}">
      <dgm:prSet phldrT="[Text]" custT="1"/>
      <dgm:spPr/>
      <dgm:t>
        <a:bodyPr/>
        <a:lstStyle/>
        <a:p>
          <a:r>
            <a:rPr lang="en-US" sz="1900" dirty="0"/>
            <a:t>KSAMC’s contracts management system did not capture all critical records to facilitate efficiency and transparency. </a:t>
          </a:r>
          <a:endParaRPr lang="en-JM" sz="1900" dirty="0"/>
        </a:p>
      </dgm:t>
    </dgm:pt>
    <dgm:pt modelId="{B3A3BF9A-BA31-4D1B-A97F-0044763CF7C4}" type="parTrans" cxnId="{4C493DF2-353A-44D5-A043-FA49F4192CD5}">
      <dgm:prSet/>
      <dgm:spPr/>
      <dgm:t>
        <a:bodyPr/>
        <a:lstStyle/>
        <a:p>
          <a:endParaRPr lang="en-JM"/>
        </a:p>
      </dgm:t>
    </dgm:pt>
    <dgm:pt modelId="{FDE26F98-6DFF-4B4F-A233-6187082EE661}" type="sibTrans" cxnId="{4C493DF2-353A-44D5-A043-FA49F4192CD5}">
      <dgm:prSet/>
      <dgm:spPr/>
      <dgm:t>
        <a:bodyPr/>
        <a:lstStyle/>
        <a:p>
          <a:endParaRPr lang="en-JM"/>
        </a:p>
      </dgm:t>
    </dgm:pt>
    <dgm:pt modelId="{6092D648-7AA2-4837-B5F4-E732940F176C}">
      <dgm:prSet phldrT="[Text]"/>
      <dgm:spPr/>
      <dgm:t>
        <a:bodyPr/>
        <a:lstStyle/>
        <a:p>
          <a:r>
            <a:rPr lang="en-US" dirty="0"/>
            <a:t>We could not confirm that KSAMC adhered to all requisite procurement guidelines </a:t>
          </a:r>
          <a:endParaRPr lang="en-JM" dirty="0"/>
        </a:p>
      </dgm:t>
    </dgm:pt>
    <dgm:pt modelId="{83D364D7-C781-41F9-998B-49C0404ADA20}" type="parTrans" cxnId="{EC0A926C-F2D7-447F-92D3-D67698438154}">
      <dgm:prSet/>
      <dgm:spPr/>
      <dgm:t>
        <a:bodyPr/>
        <a:lstStyle/>
        <a:p>
          <a:endParaRPr lang="en-JM"/>
        </a:p>
      </dgm:t>
    </dgm:pt>
    <dgm:pt modelId="{2A9215CE-A9EC-4FA2-B9D4-9A47D1B669F6}" type="sibTrans" cxnId="{EC0A926C-F2D7-447F-92D3-D67698438154}">
      <dgm:prSet/>
      <dgm:spPr/>
      <dgm:t>
        <a:bodyPr/>
        <a:lstStyle/>
        <a:p>
          <a:endParaRPr lang="en-JM"/>
        </a:p>
      </dgm:t>
    </dgm:pt>
    <dgm:pt modelId="{56564FAE-8474-49D6-8512-A1B8F3116081}" type="pres">
      <dgm:prSet presAssocID="{D7205E8B-C658-4152-8C0E-49096CC67A61}" presName="Name0" presStyleCnt="0">
        <dgm:presLayoutVars>
          <dgm:dir/>
          <dgm:resizeHandles val="exact"/>
        </dgm:presLayoutVars>
      </dgm:prSet>
      <dgm:spPr/>
    </dgm:pt>
    <dgm:pt modelId="{882ACB55-21B2-40B9-B45E-3B5BE72D1598}" type="pres">
      <dgm:prSet presAssocID="{22EE2611-9376-49D0-9FFD-52629F84702C}" presName="compNode" presStyleCnt="0"/>
      <dgm:spPr/>
    </dgm:pt>
    <dgm:pt modelId="{A550F7CB-1388-4A98-8589-692AACC9D917}" type="pres">
      <dgm:prSet presAssocID="{22EE2611-9376-49D0-9FFD-52629F84702C}" presName="pictRect" presStyleLbl="node1" presStyleIdx="0" presStyleCnt="2" custScaleX="70729" custScaleY="73620" custLinFactNeighborY="-5645"/>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6B13C4D-2E42-4B02-8B7A-7C84587CAE57}" type="pres">
      <dgm:prSet presAssocID="{22EE2611-9376-49D0-9FFD-52629F84702C}" presName="textRect" presStyleLbl="revTx" presStyleIdx="0" presStyleCnt="2" custScaleX="106222" custScaleY="68930" custLinFactNeighborY="-23381">
        <dgm:presLayoutVars>
          <dgm:bulletEnabled val="1"/>
        </dgm:presLayoutVars>
      </dgm:prSet>
      <dgm:spPr/>
    </dgm:pt>
    <dgm:pt modelId="{3066EAAA-D5F5-4982-8075-7DA109D79846}" type="pres">
      <dgm:prSet presAssocID="{FDE26F98-6DFF-4B4F-A233-6187082EE661}" presName="sibTrans" presStyleLbl="sibTrans2D1" presStyleIdx="0" presStyleCnt="0"/>
      <dgm:spPr/>
    </dgm:pt>
    <dgm:pt modelId="{9590114E-CAAB-408E-BC6C-D902E36E66EC}" type="pres">
      <dgm:prSet presAssocID="{6092D648-7AA2-4837-B5F4-E732940F176C}" presName="compNode" presStyleCnt="0"/>
      <dgm:spPr/>
    </dgm:pt>
    <dgm:pt modelId="{E399912D-3BB4-4F15-974F-AF0BC3C9D86D}" type="pres">
      <dgm:prSet presAssocID="{6092D648-7AA2-4837-B5F4-E732940F176C}" presName="pictRect" presStyleLbl="node1" presStyleIdx="1" presStyleCnt="2" custScaleX="77612" custScaleY="68834"/>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A0E9B662-9FC7-4582-9523-BED548F8959D}" type="pres">
      <dgm:prSet presAssocID="{6092D648-7AA2-4837-B5F4-E732940F176C}" presName="textRect" presStyleLbl="revTx" presStyleIdx="1" presStyleCnt="2">
        <dgm:presLayoutVars>
          <dgm:bulletEnabled val="1"/>
        </dgm:presLayoutVars>
      </dgm:prSet>
      <dgm:spPr/>
    </dgm:pt>
  </dgm:ptLst>
  <dgm:cxnLst>
    <dgm:cxn modelId="{A43E1C31-306F-426E-AC41-0B8BC942AF05}" type="presOf" srcId="{FDE26F98-6DFF-4B4F-A233-6187082EE661}" destId="{3066EAAA-D5F5-4982-8075-7DA109D79846}" srcOrd="0" destOrd="0" presId="urn:microsoft.com/office/officeart/2005/8/layout/pList1"/>
    <dgm:cxn modelId="{59B6D542-8BA3-4589-A4B3-EE4609B66CBB}" type="presOf" srcId="{6092D648-7AA2-4837-B5F4-E732940F176C}" destId="{A0E9B662-9FC7-4582-9523-BED548F8959D}" srcOrd="0" destOrd="0" presId="urn:microsoft.com/office/officeart/2005/8/layout/pList1"/>
    <dgm:cxn modelId="{EC0A926C-F2D7-447F-92D3-D67698438154}" srcId="{D7205E8B-C658-4152-8C0E-49096CC67A61}" destId="{6092D648-7AA2-4837-B5F4-E732940F176C}" srcOrd="1" destOrd="0" parTransId="{83D364D7-C781-41F9-998B-49C0404ADA20}" sibTransId="{2A9215CE-A9EC-4FA2-B9D4-9A47D1B669F6}"/>
    <dgm:cxn modelId="{499F7ACF-100C-4175-B7FD-81138A383606}" type="presOf" srcId="{22EE2611-9376-49D0-9FFD-52629F84702C}" destId="{76B13C4D-2E42-4B02-8B7A-7C84587CAE57}" srcOrd="0" destOrd="0" presId="urn:microsoft.com/office/officeart/2005/8/layout/pList1"/>
    <dgm:cxn modelId="{8E1FE3E1-5855-4424-8BC0-3D5EB855E545}" type="presOf" srcId="{D7205E8B-C658-4152-8C0E-49096CC67A61}" destId="{56564FAE-8474-49D6-8512-A1B8F3116081}" srcOrd="0" destOrd="0" presId="urn:microsoft.com/office/officeart/2005/8/layout/pList1"/>
    <dgm:cxn modelId="{4C493DF2-353A-44D5-A043-FA49F4192CD5}" srcId="{D7205E8B-C658-4152-8C0E-49096CC67A61}" destId="{22EE2611-9376-49D0-9FFD-52629F84702C}" srcOrd="0" destOrd="0" parTransId="{B3A3BF9A-BA31-4D1B-A97F-0044763CF7C4}" sibTransId="{FDE26F98-6DFF-4B4F-A233-6187082EE661}"/>
    <dgm:cxn modelId="{021F2CA2-1F5C-48AC-9039-E8947FECC501}" type="presParOf" srcId="{56564FAE-8474-49D6-8512-A1B8F3116081}" destId="{882ACB55-21B2-40B9-B45E-3B5BE72D1598}" srcOrd="0" destOrd="0" presId="urn:microsoft.com/office/officeart/2005/8/layout/pList1"/>
    <dgm:cxn modelId="{CFA2EA98-1729-405B-BBE6-2BE243EF8932}" type="presParOf" srcId="{882ACB55-21B2-40B9-B45E-3B5BE72D1598}" destId="{A550F7CB-1388-4A98-8589-692AACC9D917}" srcOrd="0" destOrd="0" presId="urn:microsoft.com/office/officeart/2005/8/layout/pList1"/>
    <dgm:cxn modelId="{E2F5D7F4-E65F-44B0-9468-DA54DE5E7CEB}" type="presParOf" srcId="{882ACB55-21B2-40B9-B45E-3B5BE72D1598}" destId="{76B13C4D-2E42-4B02-8B7A-7C84587CAE57}" srcOrd="1" destOrd="0" presId="urn:microsoft.com/office/officeart/2005/8/layout/pList1"/>
    <dgm:cxn modelId="{0E397FBD-A949-4CC7-ADF3-E9FEAF1049D9}" type="presParOf" srcId="{56564FAE-8474-49D6-8512-A1B8F3116081}" destId="{3066EAAA-D5F5-4982-8075-7DA109D79846}" srcOrd="1" destOrd="0" presId="urn:microsoft.com/office/officeart/2005/8/layout/pList1"/>
    <dgm:cxn modelId="{D8DC6540-928B-4E1A-A2AC-07C239C6C483}" type="presParOf" srcId="{56564FAE-8474-49D6-8512-A1B8F3116081}" destId="{9590114E-CAAB-408E-BC6C-D902E36E66EC}" srcOrd="2" destOrd="0" presId="urn:microsoft.com/office/officeart/2005/8/layout/pList1"/>
    <dgm:cxn modelId="{EDA06FD6-B86A-48AE-8173-3ADB170976E6}" type="presParOf" srcId="{9590114E-CAAB-408E-BC6C-D902E36E66EC}" destId="{E399912D-3BB4-4F15-974F-AF0BC3C9D86D}" srcOrd="0" destOrd="0" presId="urn:microsoft.com/office/officeart/2005/8/layout/pList1"/>
    <dgm:cxn modelId="{5ED5122B-3D70-4A86-AF78-0E3EA2871802}" type="presParOf" srcId="{9590114E-CAAB-408E-BC6C-D902E36E66EC}" destId="{A0E9B662-9FC7-4582-9523-BED548F8959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69C3C-2EAB-406A-B2AA-39585B0F4E31}">
      <dsp:nvSpPr>
        <dsp:cNvPr id="0" name=""/>
        <dsp:cNvSpPr/>
      </dsp:nvSpPr>
      <dsp:spPr>
        <a:xfrm>
          <a:off x="4082902" y="1828"/>
          <a:ext cx="4719434" cy="2134524"/>
        </a:xfrm>
        <a:prstGeom prst="round2DiagRect">
          <a:avLst/>
        </a:prstGeom>
        <a:solidFill>
          <a:schemeClr val="bg2">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JM" sz="2400" kern="1200" dirty="0">
              <a:latin typeface="Arial" panose="020B0604020202020204"/>
              <a:ea typeface="+mn-ea"/>
              <a:cs typeface="+mn-cs"/>
            </a:rPr>
            <a:t>To determine </a:t>
          </a:r>
          <a:r>
            <a:rPr lang="en-US" sz="2400" kern="1200" dirty="0">
              <a:latin typeface="Arial" panose="020B0604020202020204"/>
              <a:ea typeface="+mn-ea"/>
              <a:cs typeface="+mn-cs"/>
            </a:rPr>
            <a:t>whether KSAMC had in place an effective and efficient management system for maintenance of parochial roads.</a:t>
          </a:r>
        </a:p>
      </dsp:txBody>
      <dsp:txXfrm>
        <a:off x="4187101" y="106027"/>
        <a:ext cx="4511036" cy="1926126"/>
      </dsp:txXfrm>
    </dsp:sp>
    <dsp:sp modelId="{F70448B9-E56B-43F6-AE0B-148783B6E51B}">
      <dsp:nvSpPr>
        <dsp:cNvPr id="0" name=""/>
        <dsp:cNvSpPr/>
      </dsp:nvSpPr>
      <dsp:spPr>
        <a:xfrm>
          <a:off x="1758404" y="1828"/>
          <a:ext cx="2113179" cy="2134524"/>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6B1F2D2-E213-4722-ADFE-D20168E11BF2}">
      <dsp:nvSpPr>
        <dsp:cNvPr id="0" name=""/>
        <dsp:cNvSpPr/>
      </dsp:nvSpPr>
      <dsp:spPr>
        <a:xfrm>
          <a:off x="1758404" y="2488549"/>
          <a:ext cx="4719434" cy="2134524"/>
        </a:xfrm>
        <a:prstGeom prst="roundRect">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JM" sz="2400" kern="1200" dirty="0">
              <a:latin typeface="Arial" panose="020B0604020202020204"/>
              <a:ea typeface="+mn-ea"/>
              <a:cs typeface="+mn-cs"/>
            </a:rPr>
            <a:t>Assess whether </a:t>
          </a:r>
          <a:r>
            <a:rPr lang="en-US" sz="2400" kern="1200" dirty="0">
              <a:latin typeface="Arial" panose="020B0604020202020204"/>
              <a:ea typeface="+mn-ea"/>
              <a:cs typeface="+mn-cs"/>
            </a:rPr>
            <a:t>value for money was achieved for funds spent on the rehabilitation and maintenance of parochial roads</a:t>
          </a:r>
          <a:r>
            <a:rPr lang="en-JM" sz="2400" kern="1200" dirty="0">
              <a:latin typeface="Calibri" panose="020F0502020204030204" pitchFamily="34" charset="0"/>
              <a:ea typeface="+mn-ea"/>
              <a:cs typeface="+mn-cs"/>
            </a:rPr>
            <a:t>. </a:t>
          </a:r>
          <a:endParaRPr lang="en-US" sz="2400" kern="1200" dirty="0">
            <a:latin typeface="Arial" panose="020B0604020202020204"/>
            <a:ea typeface="+mn-ea"/>
            <a:cs typeface="+mn-cs"/>
          </a:endParaRPr>
        </a:p>
      </dsp:txBody>
      <dsp:txXfrm>
        <a:off x="1862603" y="2592748"/>
        <a:ext cx="4511036" cy="1926126"/>
      </dsp:txXfrm>
    </dsp:sp>
    <dsp:sp modelId="{3D338C1F-DAC4-4B74-BAB0-5AEA969058A5}">
      <dsp:nvSpPr>
        <dsp:cNvPr id="0" name=""/>
        <dsp:cNvSpPr/>
      </dsp:nvSpPr>
      <dsp:spPr>
        <a:xfrm>
          <a:off x="6689157" y="2488549"/>
          <a:ext cx="2113179" cy="213452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4498A-FE43-41BF-B8A5-2AC333D81FBD}">
      <dsp:nvSpPr>
        <dsp:cNvPr id="0" name=""/>
        <dsp:cNvSpPr/>
      </dsp:nvSpPr>
      <dsp:spPr>
        <a:xfrm>
          <a:off x="2064080" y="3867580"/>
          <a:ext cx="4374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D5245-1A3E-4839-9A65-67D006C9C99E}">
      <dsp:nvSpPr>
        <dsp:cNvPr id="0" name=""/>
        <dsp:cNvSpPr/>
      </dsp:nvSpPr>
      <dsp:spPr>
        <a:xfrm>
          <a:off x="2064080" y="821565"/>
          <a:ext cx="4374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EC6F73-C3DC-46B3-B21A-8691CBADCEFF}">
      <dsp:nvSpPr>
        <dsp:cNvPr id="0" name=""/>
        <dsp:cNvSpPr/>
      </dsp:nvSpPr>
      <dsp:spPr>
        <a:xfrm>
          <a:off x="0" y="585779"/>
          <a:ext cx="3381126" cy="3765167"/>
        </a:xfrm>
        <a:prstGeom prst="ellipse">
          <a:avLst/>
        </a:prstGeom>
        <a:blipFill dpi="0" rotWithShape="1">
          <a:blip xmlns:r="http://schemas.openxmlformats.org/officeDocument/2006/relationships" r:embed="rId1"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l="7037" r="70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F39E1-8FC5-4CAA-B2EE-F11206EC440B}">
      <dsp:nvSpPr>
        <dsp:cNvPr id="0" name=""/>
        <dsp:cNvSpPr/>
      </dsp:nvSpPr>
      <dsp:spPr>
        <a:xfrm>
          <a:off x="504520" y="2495655"/>
          <a:ext cx="3119120" cy="1608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JM" sz="6500" kern="1200"/>
        </a:p>
      </dsp:txBody>
      <dsp:txXfrm>
        <a:off x="504520" y="2495655"/>
        <a:ext cx="3119120" cy="1608296"/>
      </dsp:txXfrm>
    </dsp:sp>
    <dsp:sp modelId="{EBFD7A49-BF18-4D65-B373-D7FC0BAF1400}">
      <dsp:nvSpPr>
        <dsp:cNvPr id="0" name=""/>
        <dsp:cNvSpPr/>
      </dsp:nvSpPr>
      <dsp:spPr>
        <a:xfrm>
          <a:off x="5094482" y="195444"/>
          <a:ext cx="1827609" cy="18276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9C55FC-802C-49AE-A040-3B64A007006E}">
      <dsp:nvSpPr>
        <dsp:cNvPr id="0" name=""/>
        <dsp:cNvSpPr/>
      </dsp:nvSpPr>
      <dsp:spPr>
        <a:xfrm>
          <a:off x="7365041" y="247741"/>
          <a:ext cx="3745739" cy="1766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endParaRPr lang="en-JM" sz="1600" kern="1200" dirty="0"/>
        </a:p>
        <a:p>
          <a:pPr marL="0" lvl="0" indent="0" algn="l" defTabSz="711200">
            <a:lnSpc>
              <a:spcPct val="90000"/>
            </a:lnSpc>
            <a:spcBef>
              <a:spcPct val="0"/>
            </a:spcBef>
            <a:spcAft>
              <a:spcPct val="35000"/>
            </a:spcAft>
            <a:buNone/>
          </a:pPr>
          <a:r>
            <a:rPr lang="en-US" sz="2000" kern="1200" dirty="0"/>
            <a:t>Fast-track the approval of a comprehensive long-term plan with priority activities and targets for road maintenance, to achieve and deliver a quality road network. </a:t>
          </a:r>
          <a:endParaRPr lang="en-JM" sz="2000" kern="1200" dirty="0"/>
        </a:p>
      </dsp:txBody>
      <dsp:txXfrm>
        <a:off x="7365041" y="247741"/>
        <a:ext cx="3745739" cy="1766146"/>
      </dsp:txXfrm>
    </dsp:sp>
    <dsp:sp modelId="{1126C204-6288-45B0-BBED-64869BE09BC0}">
      <dsp:nvSpPr>
        <dsp:cNvPr id="0" name=""/>
        <dsp:cNvSpPr/>
      </dsp:nvSpPr>
      <dsp:spPr>
        <a:xfrm>
          <a:off x="5094482" y="2953776"/>
          <a:ext cx="1827609" cy="182760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534" r="-253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B572B-6A3A-4F1E-B8A4-CD241008CC0D}">
      <dsp:nvSpPr>
        <dsp:cNvPr id="0" name=""/>
        <dsp:cNvSpPr/>
      </dsp:nvSpPr>
      <dsp:spPr>
        <a:xfrm>
          <a:off x="7351964" y="2769297"/>
          <a:ext cx="3743169" cy="219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en-US" sz="2000" kern="1200" dirty="0"/>
            <a:t>Enforce KSAMC’s submission of strategic plans for approval, as required by the Local Government (Financing and Financial Management) Act, 2016</a:t>
          </a:r>
          <a:endParaRPr lang="en-JM" sz="1600" kern="1200" dirty="0"/>
        </a:p>
      </dsp:txBody>
      <dsp:txXfrm>
        <a:off x="7351964" y="2769297"/>
        <a:ext cx="3743169" cy="21965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32294-B62B-41B8-85DE-A23611DD24B9}">
      <dsp:nvSpPr>
        <dsp:cNvPr id="0" name=""/>
        <dsp:cNvSpPr/>
      </dsp:nvSpPr>
      <dsp:spPr>
        <a:xfrm>
          <a:off x="2352313" y="4217833"/>
          <a:ext cx="465908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E10630-ACAC-486D-8964-350BA00D489D}">
      <dsp:nvSpPr>
        <dsp:cNvPr id="0" name=""/>
        <dsp:cNvSpPr/>
      </dsp:nvSpPr>
      <dsp:spPr>
        <a:xfrm>
          <a:off x="2352313" y="973346"/>
          <a:ext cx="465908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EC6F73-C3DC-46B3-B21A-8691CBADCEFF}">
      <dsp:nvSpPr>
        <dsp:cNvPr id="0" name=""/>
        <dsp:cNvSpPr/>
      </dsp:nvSpPr>
      <dsp:spPr>
        <a:xfrm>
          <a:off x="161635" y="590860"/>
          <a:ext cx="3601433" cy="4010498"/>
        </a:xfrm>
        <a:prstGeom prst="ellipse">
          <a:avLst/>
        </a:prstGeom>
        <a:blipFill dpi="0" rotWithShape="1">
          <a:blip xmlns:r="http://schemas.openxmlformats.org/officeDocument/2006/relationships" r:embed="rId1"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l="7037" r="70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F39E1-8FC5-4CAA-B2EE-F11206EC440B}">
      <dsp:nvSpPr>
        <dsp:cNvPr id="0" name=""/>
        <dsp:cNvSpPr/>
      </dsp:nvSpPr>
      <dsp:spPr>
        <a:xfrm>
          <a:off x="691135" y="2756516"/>
          <a:ext cx="3322355" cy="17130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JM" sz="6500" kern="1200"/>
        </a:p>
      </dsp:txBody>
      <dsp:txXfrm>
        <a:off x="691135" y="2756516"/>
        <a:ext cx="3322355" cy="1713089"/>
      </dsp:txXfrm>
    </dsp:sp>
    <dsp:sp modelId="{1126C204-6288-45B0-BBED-64869BE09BC0}">
      <dsp:nvSpPr>
        <dsp:cNvPr id="0" name=""/>
        <dsp:cNvSpPr/>
      </dsp:nvSpPr>
      <dsp:spPr>
        <a:xfrm>
          <a:off x="5709761" y="0"/>
          <a:ext cx="1946692" cy="1946692"/>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159" r="-31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5941C-28B3-4912-9852-C16DE993D15D}">
      <dsp:nvSpPr>
        <dsp:cNvPr id="0" name=""/>
        <dsp:cNvSpPr/>
      </dsp:nvSpPr>
      <dsp:spPr>
        <a:xfrm>
          <a:off x="7984743" y="0"/>
          <a:ext cx="3345847" cy="194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en-US" sz="2000" kern="1200" dirty="0"/>
            <a:t>Maintain an up -to- date contracts management system that integrates manual and electronic systems to facilitate retrieval, tracking and monitoring of contract data. </a:t>
          </a:r>
          <a:endParaRPr lang="en-JM" sz="1600" kern="1200" dirty="0"/>
        </a:p>
      </dsp:txBody>
      <dsp:txXfrm>
        <a:off x="7984743" y="0"/>
        <a:ext cx="3345847" cy="1946692"/>
      </dsp:txXfrm>
    </dsp:sp>
    <dsp:sp modelId="{9B3D5CCD-36DC-438A-A65C-43E7AF2AFD07}">
      <dsp:nvSpPr>
        <dsp:cNvPr id="0" name=""/>
        <dsp:cNvSpPr/>
      </dsp:nvSpPr>
      <dsp:spPr>
        <a:xfrm>
          <a:off x="5385227" y="2817013"/>
          <a:ext cx="1946692" cy="194669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B33B03-D09E-4984-BF28-F9F8CBE422E3}">
      <dsp:nvSpPr>
        <dsp:cNvPr id="0" name=""/>
        <dsp:cNvSpPr/>
      </dsp:nvSpPr>
      <dsp:spPr>
        <a:xfrm>
          <a:off x="7973300" y="2660090"/>
          <a:ext cx="3345847" cy="194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Font typeface="+mj-lt"/>
            <a:buNone/>
          </a:pPr>
          <a:r>
            <a:rPr lang="en-US" sz="2000" kern="1200" dirty="0">
              <a:solidFill>
                <a:schemeClr val="tx1"/>
              </a:solidFill>
            </a:rPr>
            <a:t>Develop workplans and targets to inform coordination of activities identified in annual operational plans and provide a basis for assessing staff performance.</a:t>
          </a:r>
          <a:endParaRPr lang="en-JM" sz="2000" kern="1200" dirty="0">
            <a:solidFill>
              <a:schemeClr val="tx1"/>
            </a:solidFill>
          </a:endParaRPr>
        </a:p>
      </dsp:txBody>
      <dsp:txXfrm>
        <a:off x="7973300" y="2660090"/>
        <a:ext cx="3345847" cy="1946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2B3A9-4C95-4134-88A5-054354315DD9}">
      <dsp:nvSpPr>
        <dsp:cNvPr id="0" name=""/>
        <dsp:cNvSpPr/>
      </dsp:nvSpPr>
      <dsp:spPr>
        <a:xfrm>
          <a:off x="0" y="0"/>
          <a:ext cx="9588660" cy="1619702"/>
        </a:xfrm>
        <a:prstGeom prst="roundRect">
          <a:avLst>
            <a:gd name="adj" fmla="val 10000"/>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1E89EA9-4650-4960-BC62-230F66134009}">
      <dsp:nvSpPr>
        <dsp:cNvPr id="0" name=""/>
        <dsp:cNvSpPr/>
      </dsp:nvSpPr>
      <dsp:spPr>
        <a:xfrm>
          <a:off x="291262" y="215960"/>
          <a:ext cx="4092971" cy="118778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529" t="-2450" r="12529" b="-245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D23544D-2AD4-4D2D-A839-52FF78A5219E}">
      <dsp:nvSpPr>
        <dsp:cNvPr id="0" name=""/>
        <dsp:cNvSpPr/>
      </dsp:nvSpPr>
      <dsp:spPr>
        <a:xfrm rot="10800000">
          <a:off x="291262" y="1619702"/>
          <a:ext cx="4092971" cy="1979636"/>
        </a:xfrm>
        <a:prstGeom prst="round1Rect">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baseline="0" dirty="0">
              <a:solidFill>
                <a:schemeClr val="bg1"/>
              </a:solidFill>
              <a:latin typeface="Calibri" panose="020F0502020204030204" pitchFamily="34" charset="0"/>
              <a:ea typeface="+mn-ea"/>
              <a:cs typeface="+mn-cs"/>
            </a:rPr>
            <a:t>KSAMC master list of 1,793 parochial roads (606 km), was last updated in 1992.</a:t>
          </a:r>
          <a:endParaRPr lang="en-JM" sz="2400" kern="1200" baseline="0" dirty="0">
            <a:solidFill>
              <a:schemeClr val="bg1"/>
            </a:solidFill>
            <a:latin typeface="Calibri" panose="020F0502020204030204" pitchFamily="34" charset="0"/>
            <a:ea typeface="+mn-ea"/>
            <a:cs typeface="+mn-cs"/>
          </a:endParaRPr>
        </a:p>
        <a:p>
          <a:pPr marL="0" lvl="0" indent="0" algn="ctr" defTabSz="1066800">
            <a:lnSpc>
              <a:spcPct val="90000"/>
            </a:lnSpc>
            <a:spcBef>
              <a:spcPct val="0"/>
            </a:spcBef>
            <a:spcAft>
              <a:spcPct val="35000"/>
            </a:spcAft>
            <a:buNone/>
          </a:pPr>
          <a:endParaRPr lang="en-US" sz="2800" kern="1200" dirty="0">
            <a:latin typeface="Arial" panose="020B0604020202020204"/>
            <a:ea typeface="+mn-ea"/>
            <a:cs typeface="+mn-cs"/>
          </a:endParaRPr>
        </a:p>
      </dsp:txBody>
      <dsp:txXfrm rot="10800000">
        <a:off x="387900" y="1619702"/>
        <a:ext cx="3996333" cy="1979636"/>
      </dsp:txXfrm>
    </dsp:sp>
    <dsp:sp modelId="{63574F23-B269-4B3E-A75E-F114B449BA85}">
      <dsp:nvSpPr>
        <dsp:cNvPr id="0" name=""/>
        <dsp:cNvSpPr/>
      </dsp:nvSpPr>
      <dsp:spPr>
        <a:xfrm>
          <a:off x="4998978" y="215960"/>
          <a:ext cx="4092971" cy="118778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1264" t="7385" r="31264" b="7385"/>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6C9111E-D997-4E2F-9BC4-06FCEEF39A16}">
      <dsp:nvSpPr>
        <dsp:cNvPr id="0" name=""/>
        <dsp:cNvSpPr/>
      </dsp:nvSpPr>
      <dsp:spPr>
        <a:xfrm rot="10800000">
          <a:off x="4793531" y="1619702"/>
          <a:ext cx="4503865" cy="1979636"/>
        </a:xfrm>
        <a:prstGeom prst="snip2SameRect">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baseline="0" dirty="0">
              <a:solidFill>
                <a:schemeClr val="bg1"/>
              </a:solidFill>
              <a:latin typeface="Calibri" panose="020F0502020204030204" pitchFamily="34" charset="0"/>
              <a:ea typeface="+mn-ea"/>
              <a:cs typeface="+mn-cs"/>
            </a:rPr>
            <a:t>$</a:t>
          </a:r>
          <a:r>
            <a:rPr lang="en-US" sz="2200" kern="1200" baseline="0" dirty="0">
              <a:solidFill>
                <a:schemeClr val="bg1"/>
              </a:solidFill>
              <a:latin typeface="Calibri" panose="020F0502020204030204" pitchFamily="34" charset="0"/>
              <a:ea typeface="+mn-ea"/>
              <a:cs typeface="+mn-cs"/>
            </a:rPr>
            <a:t>3.3 billion spent from the Parochial Revenue Fund for road maintenance, over the period 2014-2015 to 2019-2020.</a:t>
          </a:r>
          <a:endParaRPr lang="en-US" sz="2200" kern="1200" baseline="0" dirty="0">
            <a:solidFill>
              <a:schemeClr val="bg1"/>
            </a:solidFill>
            <a:latin typeface="Arial" panose="020B0604020202020204"/>
            <a:ea typeface="+mn-ea"/>
            <a:cs typeface="+mn-cs"/>
          </a:endParaRPr>
        </a:p>
      </dsp:txBody>
      <dsp:txXfrm rot="10800000">
        <a:off x="4958504" y="1619702"/>
        <a:ext cx="4173919" cy="1814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C1FCC-C155-4905-9C15-8742DB10012F}">
      <dsp:nvSpPr>
        <dsp:cNvPr id="0" name=""/>
        <dsp:cNvSpPr/>
      </dsp:nvSpPr>
      <dsp:spPr>
        <a:xfrm>
          <a:off x="0" y="0"/>
          <a:ext cx="10515600" cy="1253526"/>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JM" sz="2000" kern="1200" dirty="0"/>
            <a:t>KSAMC has qualified management team and trained staff; nonetheless the Corporation’s effectiveness was weakened by a lack of planning documents to promote greater accountability and mitigate costly errors.  </a:t>
          </a:r>
        </a:p>
      </dsp:txBody>
      <dsp:txXfrm>
        <a:off x="2228472" y="0"/>
        <a:ext cx="8287127" cy="1253526"/>
      </dsp:txXfrm>
    </dsp:sp>
    <dsp:sp modelId="{E99B417F-73A0-4585-AAA8-242DAC1AD535}">
      <dsp:nvSpPr>
        <dsp:cNvPr id="0" name=""/>
        <dsp:cNvSpPr/>
      </dsp:nvSpPr>
      <dsp:spPr>
        <a:xfrm>
          <a:off x="125352" y="125352"/>
          <a:ext cx="2103120" cy="10028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2EDE0-ABB0-4D44-B1B1-D8E172DE5CF9}">
      <dsp:nvSpPr>
        <dsp:cNvPr id="0" name=""/>
        <dsp:cNvSpPr/>
      </dsp:nvSpPr>
      <dsp:spPr>
        <a:xfrm>
          <a:off x="0" y="1378879"/>
          <a:ext cx="10515600" cy="134243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JM" sz="2000" b="1" kern="1200" dirty="0"/>
            <a:t>The Direct responsibility for the management of parochial roads resided with the City Engineering Department; however the department was short of 4 critical staff (1 deputy superintendent and 3 field officers</a:t>
          </a:r>
          <a:r>
            <a:rPr lang="en-JM" sz="2000" kern="1200" dirty="0"/>
            <a:t>)</a:t>
          </a:r>
          <a:endParaRPr lang="en-JM" sz="2400" kern="1200" dirty="0"/>
        </a:p>
      </dsp:txBody>
      <dsp:txXfrm>
        <a:off x="2228472" y="1378879"/>
        <a:ext cx="8287127" cy="1342439"/>
      </dsp:txXfrm>
    </dsp:sp>
    <dsp:sp modelId="{86F6009E-EFD5-4366-92C5-936A8CEE7BF6}">
      <dsp:nvSpPr>
        <dsp:cNvPr id="0" name=""/>
        <dsp:cNvSpPr/>
      </dsp:nvSpPr>
      <dsp:spPr>
        <a:xfrm>
          <a:off x="125352" y="1548688"/>
          <a:ext cx="2103120" cy="10028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D9ECB-17C1-45B6-A600-CD3BFDF42A8E}">
      <dsp:nvSpPr>
        <dsp:cNvPr id="0" name=""/>
        <dsp:cNvSpPr/>
      </dsp:nvSpPr>
      <dsp:spPr>
        <a:xfrm>
          <a:off x="0" y="2846670"/>
          <a:ext cx="10515600" cy="151573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JM" sz="2000" b="1" kern="1200" dirty="0"/>
            <a:t>Notwithstanding, the City Engineering staff possessed the requisite skillsets and expertise to effectively carry out their duties.</a:t>
          </a:r>
        </a:p>
      </dsp:txBody>
      <dsp:txXfrm>
        <a:off x="2228472" y="2846670"/>
        <a:ext cx="8287127" cy="1515739"/>
      </dsp:txXfrm>
    </dsp:sp>
    <dsp:sp modelId="{C9C71FFF-3D43-48AE-B86B-C12367B24330}">
      <dsp:nvSpPr>
        <dsp:cNvPr id="0" name=""/>
        <dsp:cNvSpPr/>
      </dsp:nvSpPr>
      <dsp:spPr>
        <a:xfrm>
          <a:off x="125352" y="3103129"/>
          <a:ext cx="2103120" cy="10028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EC5AD-9E0F-4714-9E55-0C57F538E4A0}">
      <dsp:nvSpPr>
        <dsp:cNvPr id="0" name=""/>
        <dsp:cNvSpPr/>
      </dsp:nvSpPr>
      <dsp:spPr>
        <a:xfrm>
          <a:off x="905568" y="2415"/>
          <a:ext cx="2515711" cy="1515679"/>
        </a:xfrm>
        <a:prstGeom prst="ellipse">
          <a:avLst/>
        </a:prstGeom>
        <a:gradFill rotWithShape="0">
          <a:gsLst>
            <a:gs pos="0">
              <a:srgbClr val="4472C4">
                <a:hueOff val="0"/>
                <a:satOff val="0"/>
                <a:lumOff val="0"/>
                <a:alphaOff val="0"/>
              </a:srgbClr>
            </a:gs>
            <a:gs pos="100000">
              <a:srgbClr val="4472C4">
                <a:hueOff val="0"/>
                <a:satOff val="0"/>
                <a:lumOff val="0"/>
                <a:alphaOff val="0"/>
                <a:shade val="48000"/>
                <a:satMod val="180000"/>
                <a:lumMod val="94000"/>
              </a:srgbClr>
            </a:gs>
            <a:gs pos="100000">
              <a:srgbClr val="4472C4">
                <a:hueOff val="0"/>
                <a:satOff val="0"/>
                <a:lumOff val="0"/>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 lastClr="FFFFFF"/>
              </a:solidFill>
              <a:latin typeface="Calibri" panose="020F0502020204030204"/>
              <a:ea typeface="+mn-ea"/>
              <a:cs typeface="+mn-cs"/>
            </a:rPr>
            <a:t>Deficiencies in  Monitoring &amp; oversight</a:t>
          </a:r>
          <a:endParaRPr lang="en-US" sz="1800" b="1" kern="1200" dirty="0">
            <a:solidFill>
              <a:sysClr val="window" lastClr="FFFFFF"/>
            </a:solidFill>
            <a:latin typeface="Calibri" panose="020F0502020204030204"/>
            <a:ea typeface="+mn-ea"/>
            <a:cs typeface="+mn-cs"/>
          </a:endParaRPr>
        </a:p>
      </dsp:txBody>
      <dsp:txXfrm>
        <a:off x="1273985" y="224381"/>
        <a:ext cx="1778877" cy="1071747"/>
      </dsp:txXfrm>
    </dsp:sp>
    <dsp:sp modelId="{EC9FD0F8-591F-4FD8-911C-E2BEF8612E41}">
      <dsp:nvSpPr>
        <dsp:cNvPr id="0" name=""/>
        <dsp:cNvSpPr/>
      </dsp:nvSpPr>
      <dsp:spPr>
        <a:xfrm>
          <a:off x="1942345" y="1579997"/>
          <a:ext cx="442158" cy="442158"/>
        </a:xfrm>
        <a:prstGeom prst="mathPlus">
          <a:avLst/>
        </a:prstGeom>
        <a:gradFill rotWithShape="0">
          <a:gsLst>
            <a:gs pos="0">
              <a:srgbClr val="4472C4">
                <a:hueOff val="0"/>
                <a:satOff val="0"/>
                <a:lumOff val="0"/>
                <a:alphaOff val="0"/>
              </a:srgbClr>
            </a:gs>
            <a:gs pos="100000">
              <a:srgbClr val="4472C4">
                <a:hueOff val="0"/>
                <a:satOff val="0"/>
                <a:lumOff val="0"/>
                <a:alphaOff val="0"/>
                <a:shade val="48000"/>
                <a:satMod val="180000"/>
                <a:lumMod val="94000"/>
              </a:srgbClr>
            </a:gs>
            <a:gs pos="100000">
              <a:srgbClr val="4472C4">
                <a:hueOff val="0"/>
                <a:satOff val="0"/>
                <a:lumOff val="0"/>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l" defTabSz="311150">
            <a:lnSpc>
              <a:spcPct val="90000"/>
            </a:lnSpc>
            <a:spcBef>
              <a:spcPct val="0"/>
            </a:spcBef>
            <a:spcAft>
              <a:spcPct val="35000"/>
            </a:spcAft>
            <a:buNone/>
          </a:pPr>
          <a:endParaRPr lang="en-US" sz="700" kern="1200">
            <a:solidFill>
              <a:sysClr val="window" lastClr="FFFFFF"/>
            </a:solidFill>
            <a:latin typeface="Calibri" panose="020F0502020204030204"/>
            <a:ea typeface="+mn-ea"/>
            <a:cs typeface="+mn-cs"/>
          </a:endParaRPr>
        </a:p>
      </dsp:txBody>
      <dsp:txXfrm>
        <a:off x="2000953" y="1749078"/>
        <a:ext cx="324942" cy="103996"/>
      </dsp:txXfrm>
    </dsp:sp>
    <dsp:sp modelId="{33D5A115-792A-4732-A390-B62DDE8186EB}">
      <dsp:nvSpPr>
        <dsp:cNvPr id="0" name=""/>
        <dsp:cNvSpPr/>
      </dsp:nvSpPr>
      <dsp:spPr>
        <a:xfrm>
          <a:off x="774541" y="2084057"/>
          <a:ext cx="2777766" cy="1711494"/>
        </a:xfrm>
        <a:prstGeom prst="ellipse">
          <a:avLst/>
        </a:prstGeom>
        <a:gradFill rotWithShape="0">
          <a:gsLst>
            <a:gs pos="0">
              <a:srgbClr val="4472C4">
                <a:hueOff val="-3676672"/>
                <a:satOff val="-5114"/>
                <a:lumOff val="-1961"/>
                <a:alphaOff val="0"/>
              </a:srgbClr>
            </a:gs>
            <a:gs pos="100000">
              <a:srgbClr val="4472C4">
                <a:hueOff val="-3676672"/>
                <a:satOff val="-5114"/>
                <a:lumOff val="-1961"/>
                <a:alphaOff val="0"/>
                <a:shade val="48000"/>
                <a:satMod val="180000"/>
                <a:lumMod val="94000"/>
              </a:srgbClr>
            </a:gs>
            <a:gs pos="100000">
              <a:srgbClr val="4472C4">
                <a:hueOff val="-3676672"/>
                <a:satOff val="-5114"/>
                <a:lumOff val="-1961"/>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No strategic plan &amp; risk Assessment</a:t>
          </a:r>
        </a:p>
      </dsp:txBody>
      <dsp:txXfrm>
        <a:off x="1181335" y="2334699"/>
        <a:ext cx="1964178" cy="1210210"/>
      </dsp:txXfrm>
    </dsp:sp>
    <dsp:sp modelId="{E69DF381-98FC-4FD7-843A-DF3C0FF9CCBD}">
      <dsp:nvSpPr>
        <dsp:cNvPr id="0" name=""/>
        <dsp:cNvSpPr/>
      </dsp:nvSpPr>
      <dsp:spPr>
        <a:xfrm>
          <a:off x="3744285" y="1757188"/>
          <a:ext cx="406992" cy="283591"/>
        </a:xfrm>
        <a:prstGeom prst="rightArrow">
          <a:avLst>
            <a:gd name="adj1" fmla="val 60000"/>
            <a:gd name="adj2" fmla="val 50000"/>
          </a:avLst>
        </a:prstGeom>
        <a:gradFill rotWithShape="0">
          <a:gsLst>
            <a:gs pos="0">
              <a:srgbClr val="4472C4">
                <a:hueOff val="-7353344"/>
                <a:satOff val="-10228"/>
                <a:lumOff val="-3922"/>
                <a:alphaOff val="0"/>
              </a:srgbClr>
            </a:gs>
            <a:gs pos="100000">
              <a:srgbClr val="4472C4">
                <a:hueOff val="-7353344"/>
                <a:satOff val="-10228"/>
                <a:lumOff val="-3922"/>
                <a:alphaOff val="0"/>
                <a:shade val="48000"/>
                <a:satMod val="180000"/>
                <a:lumMod val="94000"/>
              </a:srgbClr>
            </a:gs>
            <a:gs pos="100000">
              <a:srgbClr val="4472C4">
                <a:hueOff val="-7353344"/>
                <a:satOff val="-10228"/>
                <a:lumOff val="-3922"/>
                <a:alphaOff val="0"/>
                <a:shade val="48000"/>
                <a:satMod val="180000"/>
                <a:lumMod val="94000"/>
              </a:srgb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 lastClr="FFFFFF"/>
            </a:solidFill>
            <a:latin typeface="Calibri" panose="020F0502020204030204"/>
            <a:ea typeface="+mn-ea"/>
            <a:cs typeface="+mn-cs"/>
          </a:endParaRPr>
        </a:p>
      </dsp:txBody>
      <dsp:txXfrm>
        <a:off x="3744285" y="1813906"/>
        <a:ext cx="321915" cy="170155"/>
      </dsp:txXfrm>
    </dsp:sp>
    <dsp:sp modelId="{3CF0C1F6-C516-43F3-B41B-47A2440E23AB}">
      <dsp:nvSpPr>
        <dsp:cNvPr id="0" name=""/>
        <dsp:cNvSpPr/>
      </dsp:nvSpPr>
      <dsp:spPr>
        <a:xfrm>
          <a:off x="4320217" y="705645"/>
          <a:ext cx="4099247" cy="2386677"/>
        </a:xfrm>
        <a:prstGeom prst="ellipse">
          <a:avLst/>
        </a:prstGeom>
        <a:solidFill>
          <a:schemeClr val="accent5"/>
        </a:soli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libri" panose="020F0502020204030204"/>
              <a:ea typeface="+mn-ea"/>
              <a:cs typeface="+mn-cs"/>
            </a:rPr>
            <a:t>Parochial road network vulnerable to risk  of  deterioration</a:t>
          </a:r>
        </a:p>
      </dsp:txBody>
      <dsp:txXfrm>
        <a:off x="4920538" y="1055166"/>
        <a:ext cx="2898605" cy="1687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60C7-C033-44F0-A703-766C98330F18}">
      <dsp:nvSpPr>
        <dsp:cNvPr id="0" name=""/>
        <dsp:cNvSpPr/>
      </dsp:nvSpPr>
      <dsp:spPr>
        <a:xfrm>
          <a:off x="0" y="331"/>
          <a:ext cx="8930841" cy="1189952"/>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JM" sz="4400" kern="1200" dirty="0"/>
            <a:t>KSAMC’s Budgetary Process</a:t>
          </a:r>
        </a:p>
      </dsp:txBody>
      <dsp:txXfrm>
        <a:off x="34853" y="35184"/>
        <a:ext cx="8861135" cy="1120246"/>
      </dsp:txXfrm>
    </dsp:sp>
    <dsp:sp modelId="{BD4E1E9E-B8DF-4476-99B9-C65DA058DC82}">
      <dsp:nvSpPr>
        <dsp:cNvPr id="0" name=""/>
        <dsp:cNvSpPr/>
      </dsp:nvSpPr>
      <dsp:spPr>
        <a:xfrm>
          <a:off x="3211" y="1478650"/>
          <a:ext cx="2819078" cy="201059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Budgets not aligned to annual road maintenance plans for parochial roads.</a:t>
          </a:r>
          <a:endParaRPr lang="en-JM" sz="2100" kern="1200" dirty="0"/>
        </a:p>
      </dsp:txBody>
      <dsp:txXfrm>
        <a:off x="62099" y="1537538"/>
        <a:ext cx="2701302" cy="1892821"/>
      </dsp:txXfrm>
    </dsp:sp>
    <dsp:sp modelId="{31F037FB-F695-4865-8CE2-7DD7057F4200}">
      <dsp:nvSpPr>
        <dsp:cNvPr id="0" name=""/>
        <dsp:cNvSpPr/>
      </dsp:nvSpPr>
      <dsp:spPr>
        <a:xfrm>
          <a:off x="3059093" y="1478650"/>
          <a:ext cx="2819078" cy="201059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Budgets mainly based on trends in allocations of previous years and not on identified needs. </a:t>
          </a:r>
          <a:endParaRPr lang="en-JM" sz="2100" kern="1200" dirty="0"/>
        </a:p>
      </dsp:txBody>
      <dsp:txXfrm>
        <a:off x="3117981" y="1537538"/>
        <a:ext cx="2701302" cy="1892821"/>
      </dsp:txXfrm>
    </dsp:sp>
    <dsp:sp modelId="{0C969DB0-A0AE-4E45-A7F2-BEFC88401EF3}">
      <dsp:nvSpPr>
        <dsp:cNvPr id="0" name=""/>
        <dsp:cNvSpPr/>
      </dsp:nvSpPr>
      <dsp:spPr>
        <a:xfrm>
          <a:off x="6114974" y="1478650"/>
          <a:ext cx="2819078" cy="2010597"/>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Some  accounting records could not be reconciled.</a:t>
          </a:r>
          <a:endParaRPr lang="en-JM" sz="2100" kern="1200" dirty="0"/>
        </a:p>
      </dsp:txBody>
      <dsp:txXfrm>
        <a:off x="6173862" y="1537538"/>
        <a:ext cx="2701302" cy="1892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624A4-1FF2-4634-8111-5FF318CC4677}">
      <dsp:nvSpPr>
        <dsp:cNvPr id="0" name=""/>
        <dsp:cNvSpPr/>
      </dsp:nvSpPr>
      <dsp:spPr>
        <a:xfrm>
          <a:off x="3514248" y="2254651"/>
          <a:ext cx="4188096" cy="618327"/>
        </a:xfrm>
        <a:custGeom>
          <a:avLst/>
          <a:gdLst/>
          <a:ahLst/>
          <a:cxnLst/>
          <a:rect l="0" t="0" r="0" b="0"/>
          <a:pathLst>
            <a:path>
              <a:moveTo>
                <a:pt x="0" y="0"/>
              </a:moveTo>
              <a:lnTo>
                <a:pt x="0" y="429211"/>
              </a:lnTo>
              <a:lnTo>
                <a:pt x="4188096" y="429211"/>
              </a:lnTo>
              <a:lnTo>
                <a:pt x="4188096" y="61832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1130B-6798-45A3-9343-6DE24486036C}">
      <dsp:nvSpPr>
        <dsp:cNvPr id="0" name=""/>
        <dsp:cNvSpPr/>
      </dsp:nvSpPr>
      <dsp:spPr>
        <a:xfrm>
          <a:off x="3514248" y="2254651"/>
          <a:ext cx="294217" cy="585030"/>
        </a:xfrm>
        <a:custGeom>
          <a:avLst/>
          <a:gdLst/>
          <a:ahLst/>
          <a:cxnLst/>
          <a:rect l="0" t="0" r="0" b="0"/>
          <a:pathLst>
            <a:path>
              <a:moveTo>
                <a:pt x="0" y="0"/>
              </a:moveTo>
              <a:lnTo>
                <a:pt x="0" y="395914"/>
              </a:lnTo>
              <a:lnTo>
                <a:pt x="294217" y="395914"/>
              </a:lnTo>
              <a:lnTo>
                <a:pt x="294217" y="58503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A57D07-7B1A-4803-B7CA-FEB03C6826EC}">
      <dsp:nvSpPr>
        <dsp:cNvPr id="0" name=""/>
        <dsp:cNvSpPr/>
      </dsp:nvSpPr>
      <dsp:spPr>
        <a:xfrm>
          <a:off x="607879" y="2254651"/>
          <a:ext cx="2906368" cy="621353"/>
        </a:xfrm>
        <a:custGeom>
          <a:avLst/>
          <a:gdLst/>
          <a:ahLst/>
          <a:cxnLst/>
          <a:rect l="0" t="0" r="0" b="0"/>
          <a:pathLst>
            <a:path>
              <a:moveTo>
                <a:pt x="2906368" y="0"/>
              </a:moveTo>
              <a:lnTo>
                <a:pt x="2906368" y="432237"/>
              </a:lnTo>
              <a:lnTo>
                <a:pt x="0" y="432237"/>
              </a:lnTo>
              <a:lnTo>
                <a:pt x="0" y="6213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C2139-D189-4B4D-BB3E-60B391266A03}">
      <dsp:nvSpPr>
        <dsp:cNvPr id="0" name=""/>
        <dsp:cNvSpPr/>
      </dsp:nvSpPr>
      <dsp:spPr>
        <a:xfrm>
          <a:off x="2909077" y="1044309"/>
          <a:ext cx="1210342" cy="121034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6176" r="-3617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DDC04-5137-40E3-A6C2-29157C1933EE}">
      <dsp:nvSpPr>
        <dsp:cNvPr id="0" name=""/>
        <dsp:cNvSpPr/>
      </dsp:nvSpPr>
      <dsp:spPr>
        <a:xfrm>
          <a:off x="4089051" y="862843"/>
          <a:ext cx="2710488" cy="1631904"/>
        </a:xfrm>
        <a:prstGeom prst="rect">
          <a:avLst/>
        </a:prstGeom>
        <a:solidFill>
          <a:schemeClr val="lt1"/>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KSAMC’s Council failed to consistently develop strategic plans or performance targets for the delivery of cost-effective quality road works</a:t>
          </a:r>
          <a:r>
            <a:rPr lang="en-US" sz="1300" kern="1200" dirty="0"/>
            <a:t>.</a:t>
          </a:r>
          <a:endParaRPr lang="en-JM" sz="1300" kern="1200" dirty="0"/>
        </a:p>
      </dsp:txBody>
      <dsp:txXfrm>
        <a:off x="4089051" y="862843"/>
        <a:ext cx="2710488" cy="1631904"/>
      </dsp:txXfrm>
    </dsp:sp>
    <dsp:sp modelId="{1282D68F-54F6-4247-AAC8-62FB63E5425B}">
      <dsp:nvSpPr>
        <dsp:cNvPr id="0" name=""/>
        <dsp:cNvSpPr/>
      </dsp:nvSpPr>
      <dsp:spPr>
        <a:xfrm>
          <a:off x="2708" y="2876004"/>
          <a:ext cx="1210342" cy="1210342"/>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840" r="-484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1032E-7DCF-40EA-8A81-3587903038D8}">
      <dsp:nvSpPr>
        <dsp:cNvPr id="0" name=""/>
        <dsp:cNvSpPr/>
      </dsp:nvSpPr>
      <dsp:spPr>
        <a:xfrm>
          <a:off x="1068009" y="2804171"/>
          <a:ext cx="2105595" cy="121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No strategic approach to the allocation of scarce resources for the maintenance parochial road network. </a:t>
          </a:r>
          <a:endParaRPr lang="en-JM" sz="1600" kern="1200" dirty="0"/>
        </a:p>
      </dsp:txBody>
      <dsp:txXfrm>
        <a:off x="1068009" y="2804171"/>
        <a:ext cx="2105595" cy="1210342"/>
      </dsp:txXfrm>
    </dsp:sp>
    <dsp:sp modelId="{C7B04B2D-CD91-43AD-A468-FBB741D94756}">
      <dsp:nvSpPr>
        <dsp:cNvPr id="0" name=""/>
        <dsp:cNvSpPr/>
      </dsp:nvSpPr>
      <dsp:spPr>
        <a:xfrm>
          <a:off x="3203294" y="2839682"/>
          <a:ext cx="1210342" cy="1210342"/>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2674" r="-1267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1222E-5057-4EC2-9ACA-359EB4379E4E}">
      <dsp:nvSpPr>
        <dsp:cNvPr id="0" name=""/>
        <dsp:cNvSpPr/>
      </dsp:nvSpPr>
      <dsp:spPr>
        <a:xfrm>
          <a:off x="4393989" y="2899273"/>
          <a:ext cx="2400598" cy="1151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requisite Audit Committee to facilitate adequate oversight of the Corporation’s operations was not established</a:t>
          </a:r>
          <a:r>
            <a:rPr lang="en-US" sz="1300" kern="1200" dirty="0"/>
            <a:t>.</a:t>
          </a:r>
          <a:endParaRPr lang="en-JM" sz="1300" kern="1200" dirty="0"/>
        </a:p>
      </dsp:txBody>
      <dsp:txXfrm>
        <a:off x="4393989" y="2899273"/>
        <a:ext cx="2400598" cy="1151700"/>
      </dsp:txXfrm>
    </dsp:sp>
    <dsp:sp modelId="{45E44575-E9BD-44EE-ACC4-8251B140D420}">
      <dsp:nvSpPr>
        <dsp:cNvPr id="0" name=""/>
        <dsp:cNvSpPr/>
      </dsp:nvSpPr>
      <dsp:spPr>
        <a:xfrm>
          <a:off x="7097173" y="2872979"/>
          <a:ext cx="1210342" cy="12103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56763-1B54-459A-B3D5-E8FBD224F7B7}">
      <dsp:nvSpPr>
        <dsp:cNvPr id="0" name=""/>
        <dsp:cNvSpPr/>
      </dsp:nvSpPr>
      <dsp:spPr>
        <a:xfrm>
          <a:off x="8310223" y="2926645"/>
          <a:ext cx="1815513" cy="1149873"/>
        </a:xfrm>
        <a:prstGeom prst="rect">
          <a:avLst/>
        </a:prstGeom>
        <a:solidFill>
          <a:schemeClr val="lt1"/>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KSAMC was limited in its ability to hold staff of the City Engineering Department to account in their service delivery.</a:t>
          </a:r>
          <a:endParaRPr lang="en-JM" sz="1300" kern="1200" dirty="0"/>
        </a:p>
      </dsp:txBody>
      <dsp:txXfrm>
        <a:off x="8310223" y="2926645"/>
        <a:ext cx="1815513" cy="1149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636F9-F202-4021-94D4-28F422D9803E}">
      <dsp:nvSpPr>
        <dsp:cNvPr id="0" name=""/>
        <dsp:cNvSpPr/>
      </dsp:nvSpPr>
      <dsp:spPr>
        <a:xfrm>
          <a:off x="5468" y="0"/>
          <a:ext cx="5006339" cy="5006339"/>
        </a:xfrm>
        <a:prstGeom prst="triangle">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3776" t="13556" r="-13776" b="13556"/>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67AEF66-8C15-490F-8D15-6545117681FC}">
      <dsp:nvSpPr>
        <dsp:cNvPr id="0" name=""/>
        <dsp:cNvSpPr/>
      </dsp:nvSpPr>
      <dsp:spPr>
        <a:xfrm>
          <a:off x="3401078" y="511212"/>
          <a:ext cx="5137540" cy="1185094"/>
        </a:xfrm>
        <a:prstGeom prst="round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KSAMC did not maintain critical information about the condition of parochial roads to guide maintenance activities.</a:t>
          </a:r>
          <a:endParaRPr lang="en-JM" sz="1800" kern="1200" dirty="0"/>
        </a:p>
      </dsp:txBody>
      <dsp:txXfrm>
        <a:off x="3458930" y="569064"/>
        <a:ext cx="5021836" cy="1069390"/>
      </dsp:txXfrm>
    </dsp:sp>
    <dsp:sp modelId="{2EEE14D1-D25C-45FB-AC75-5BA940987CE9}">
      <dsp:nvSpPr>
        <dsp:cNvPr id="0" name=""/>
        <dsp:cNvSpPr/>
      </dsp:nvSpPr>
      <dsp:spPr>
        <a:xfrm>
          <a:off x="3625124" y="1836553"/>
          <a:ext cx="4689447" cy="1185094"/>
        </a:xfrm>
        <a:prstGeom prst="round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KSAMC inspection activities did not provide assurance that road maintenance work undertaken, always complied with quality standards</a:t>
          </a:r>
          <a:r>
            <a:rPr lang="en-US" sz="1500" b="0" kern="1200" dirty="0"/>
            <a:t>. </a:t>
          </a:r>
          <a:endParaRPr lang="en-JM" sz="1500" b="0" kern="1200" dirty="0"/>
        </a:p>
      </dsp:txBody>
      <dsp:txXfrm>
        <a:off x="3682976" y="1894405"/>
        <a:ext cx="4573743" cy="1069390"/>
      </dsp:txXfrm>
    </dsp:sp>
    <dsp:sp modelId="{569A9E85-5F13-447A-93F6-079330D17962}">
      <dsp:nvSpPr>
        <dsp:cNvPr id="0" name=""/>
        <dsp:cNvSpPr/>
      </dsp:nvSpPr>
      <dsp:spPr>
        <a:xfrm>
          <a:off x="3638385" y="3222699"/>
          <a:ext cx="4662926" cy="1185094"/>
        </a:xfrm>
        <a:prstGeom prst="round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KSAMC monthly work programmes were not always reflective of planned road works. </a:t>
          </a:r>
          <a:endParaRPr lang="en-JM" sz="2100" b="0" kern="1200" dirty="0"/>
        </a:p>
      </dsp:txBody>
      <dsp:txXfrm>
        <a:off x="3696237" y="3280551"/>
        <a:ext cx="4547222" cy="1069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DF8BA-745C-4CF3-9257-D4AA909DDF38}">
      <dsp:nvSpPr>
        <dsp:cNvPr id="0" name=""/>
        <dsp:cNvSpPr/>
      </dsp:nvSpPr>
      <dsp:spPr>
        <a:xfrm>
          <a:off x="-1897217" y="-320466"/>
          <a:ext cx="2472713" cy="2472713"/>
        </a:xfrm>
        <a:prstGeom prst="blockArc">
          <a:avLst>
            <a:gd name="adj1" fmla="val 18900000"/>
            <a:gd name="adj2" fmla="val 2700000"/>
            <a:gd name="adj3" fmla="val 874"/>
          </a:avLst>
        </a:prstGeom>
        <a:noFill/>
        <a:ln w="12700" cap="flat" cmpd="sng" algn="ctr">
          <a:solidFill>
            <a:schemeClr val="accent1">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87F83FE5-89C5-447A-9E29-B03B38E9FE57}">
      <dsp:nvSpPr>
        <dsp:cNvPr id="0" name=""/>
        <dsp:cNvSpPr/>
      </dsp:nvSpPr>
      <dsp:spPr>
        <a:xfrm>
          <a:off x="560869" y="467194"/>
          <a:ext cx="7187786" cy="897391"/>
        </a:xfrm>
        <a:prstGeom prst="rect">
          <a:avLst/>
        </a:prstGeom>
        <a:solidFill>
          <a:schemeClr val="accent1">
            <a:shade val="8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6988" tIns="48260" rIns="48260" bIns="48260" numCol="1" spcCol="1270" anchor="ctr" anchorCtr="0">
          <a:noAutofit/>
        </a:bodyPr>
        <a:lstStyle/>
        <a:p>
          <a:pPr marL="0" lvl="0" indent="0" algn="l" defTabSz="844550">
            <a:lnSpc>
              <a:spcPct val="90000"/>
            </a:lnSpc>
            <a:spcBef>
              <a:spcPct val="0"/>
            </a:spcBef>
            <a:spcAft>
              <a:spcPct val="35000"/>
            </a:spcAft>
            <a:buNone/>
          </a:pPr>
          <a:r>
            <a:rPr lang="en-JM" sz="1900" b="1" kern="1200" dirty="0"/>
            <a:t>A reduction in preventative and routine road maintenance between 2014-2015 to 2016-2017 undermined the preservation of adequate road conditions for the public</a:t>
          </a:r>
          <a:r>
            <a:rPr lang="en-US" sz="1900" b="0" kern="1200" dirty="0"/>
            <a:t>. </a:t>
          </a:r>
          <a:endParaRPr lang="en-JM" sz="1900" b="0" kern="1200" dirty="0"/>
        </a:p>
      </dsp:txBody>
      <dsp:txXfrm>
        <a:off x="560869" y="467194"/>
        <a:ext cx="7187786" cy="897391"/>
      </dsp:txXfrm>
    </dsp:sp>
    <dsp:sp modelId="{862F9429-9877-4809-BFA7-CF6AFA940C8F}">
      <dsp:nvSpPr>
        <dsp:cNvPr id="0" name=""/>
        <dsp:cNvSpPr/>
      </dsp:nvSpPr>
      <dsp:spPr>
        <a:xfrm>
          <a:off x="0" y="355020"/>
          <a:ext cx="1121739" cy="1121739"/>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F7CB-1388-4A98-8589-692AACC9D917}">
      <dsp:nvSpPr>
        <dsp:cNvPr id="0" name=""/>
        <dsp:cNvSpPr/>
      </dsp:nvSpPr>
      <dsp:spPr>
        <a:xfrm>
          <a:off x="668209" y="0"/>
          <a:ext cx="2653700" cy="190313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13C4D-2E42-4B02-8B7A-7C84587CAE57}">
      <dsp:nvSpPr>
        <dsp:cNvPr id="0" name=""/>
        <dsp:cNvSpPr/>
      </dsp:nvSpPr>
      <dsp:spPr>
        <a:xfrm>
          <a:off x="2373" y="2265704"/>
          <a:ext cx="3985372" cy="95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KSAMC’s contracts management system did not capture all critical records to facilitate efficiency and transparency. </a:t>
          </a:r>
          <a:endParaRPr lang="en-JM" sz="1900" kern="1200" dirty="0"/>
        </a:p>
      </dsp:txBody>
      <dsp:txXfrm>
        <a:off x="2373" y="2265704"/>
        <a:ext cx="3985372" cy="959481"/>
      </dsp:txXfrm>
    </dsp:sp>
    <dsp:sp modelId="{E399912D-3BB4-4F15-974F-AF0BC3C9D86D}">
      <dsp:nvSpPr>
        <dsp:cNvPr id="0" name=""/>
        <dsp:cNvSpPr/>
      </dsp:nvSpPr>
      <dsp:spPr>
        <a:xfrm>
          <a:off x="4783087" y="53621"/>
          <a:ext cx="2911945" cy="177941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9B662-9FC7-4582-9523-BED548F8959D}">
      <dsp:nvSpPr>
        <dsp:cNvPr id="0" name=""/>
        <dsp:cNvSpPr/>
      </dsp:nvSpPr>
      <dsp:spPr>
        <a:xfrm>
          <a:off x="4363096" y="2235867"/>
          <a:ext cx="3751927" cy="139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dirty="0"/>
            <a:t>We could not confirm that KSAMC adhered to all requisite procurement guidelines </a:t>
          </a:r>
          <a:endParaRPr lang="en-JM" sz="2200" kern="1200" dirty="0"/>
        </a:p>
      </dsp:txBody>
      <dsp:txXfrm>
        <a:off x="4363096" y="2235867"/>
        <a:ext cx="3751927" cy="139196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A90CAC7D-BAFE-4006-BDB7-5A80396F4C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26" y="41728"/>
            <a:ext cx="4234545" cy="1984943"/>
          </a:xfrm>
          <a:prstGeom prst="rect">
            <a:avLst/>
          </a:prstGeom>
        </p:spPr>
      </p:pic>
      <p:cxnSp>
        <p:nvCxnSpPr>
          <p:cNvPr id="5" name="Straight Connector 4">
            <a:extLst>
              <a:ext uri="{FF2B5EF4-FFF2-40B4-BE49-F238E27FC236}">
                <a16:creationId xmlns:a16="http://schemas.microsoft.com/office/drawing/2014/main" id="{5BE58DBC-4EBD-46A6-8B0C-9490AF61E536}"/>
              </a:ext>
            </a:extLst>
          </p:cNvPr>
          <p:cNvCxnSpPr/>
          <p:nvPr userDrawn="1"/>
        </p:nvCxnSpPr>
        <p:spPr>
          <a:xfrm>
            <a:off x="7666182" y="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44" descr="A picture containing shape&#10;&#10;Description automatically generated">
            <a:extLst>
              <a:ext uri="{FF2B5EF4-FFF2-40B4-BE49-F238E27FC236}">
                <a16:creationId xmlns:a16="http://schemas.microsoft.com/office/drawing/2014/main" id="{374BD573-578D-427F-9668-622AE5E7BB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AE6ECC05-F2B6-4B36-BBDE-73794B19D2B0}"/>
              </a:ext>
            </a:extLst>
          </p:cNvPr>
          <p:cNvSpPr>
            <a:spLocks noGrp="1"/>
          </p:cNvSpPr>
          <p:nvPr>
            <p:ph type="ctrTitle"/>
          </p:nvPr>
        </p:nvSpPr>
        <p:spPr>
          <a:xfrm>
            <a:off x="1295400" y="1970425"/>
            <a:ext cx="9144000" cy="2387600"/>
          </a:xfrm>
        </p:spPr>
        <p:txBody>
          <a:bodyPr anchor="b"/>
          <a:lstStyle>
            <a:lvl1pPr algn="ctr">
              <a:defRPr sz="6000"/>
            </a:lvl1pPr>
          </a:lstStyle>
          <a:p>
            <a:r>
              <a:rPr lang="en-US" dirty="0"/>
              <a:t>Click to edit Master title style</a:t>
            </a:r>
            <a:endParaRPr lang="en-JM" dirty="0"/>
          </a:p>
        </p:txBody>
      </p:sp>
      <p:sp>
        <p:nvSpPr>
          <p:cNvPr id="3" name="Subtitle 2">
            <a:extLst>
              <a:ext uri="{FF2B5EF4-FFF2-40B4-BE49-F238E27FC236}">
                <a16:creationId xmlns:a16="http://schemas.microsoft.com/office/drawing/2014/main" id="{6231201F-7158-4FC8-9C9B-41361EA39208}"/>
              </a:ext>
            </a:extLst>
          </p:cNvPr>
          <p:cNvSpPr>
            <a:spLocks noGrp="1"/>
          </p:cNvSpPr>
          <p:nvPr>
            <p:ph type="subTitle" idx="1"/>
          </p:nvPr>
        </p:nvSpPr>
        <p:spPr>
          <a:xfrm>
            <a:off x="1306286" y="443422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M"/>
          </a:p>
        </p:txBody>
      </p:sp>
    </p:spTree>
    <p:extLst>
      <p:ext uri="{BB962C8B-B14F-4D97-AF65-F5344CB8AC3E}">
        <p14:creationId xmlns:p14="http://schemas.microsoft.com/office/powerpoint/2010/main" val="238641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24E61B2-CB9B-483D-843C-8B08491A8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4">
            <a:extLst>
              <a:ext uri="{FF2B5EF4-FFF2-40B4-BE49-F238E27FC236}">
                <a16:creationId xmlns:a16="http://schemas.microsoft.com/office/drawing/2014/main" id="{F7629A11-1C6F-4A87-8755-E14659504D72}"/>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0" y="126546"/>
            <a:ext cx="2019300" cy="1314450"/>
          </a:xfrm>
          <a:prstGeom prst="rect">
            <a:avLst/>
          </a:prstGeom>
        </p:spPr>
      </p:pic>
      <p:sp>
        <p:nvSpPr>
          <p:cNvPr id="2" name="Title 1">
            <a:extLst>
              <a:ext uri="{FF2B5EF4-FFF2-40B4-BE49-F238E27FC236}">
                <a16:creationId xmlns:a16="http://schemas.microsoft.com/office/drawing/2014/main" id="{E113AD99-28D8-4635-86C5-529DE4E5A0CF}"/>
              </a:ext>
            </a:extLst>
          </p:cNvPr>
          <p:cNvSpPr>
            <a:spLocks noGrp="1"/>
          </p:cNvSpPr>
          <p:nvPr>
            <p:ph type="title"/>
          </p:nvPr>
        </p:nvSpPr>
        <p:spPr>
          <a:xfrm>
            <a:off x="2111828" y="365125"/>
            <a:ext cx="9241971" cy="1325563"/>
          </a:xfrm>
        </p:spPr>
        <p:txBody>
          <a:bodyPr/>
          <a:lstStyle/>
          <a:p>
            <a:r>
              <a:rPr lang="en-US"/>
              <a:t>Click to edit Master title style</a:t>
            </a:r>
            <a:endParaRPr lang="en-JM"/>
          </a:p>
        </p:txBody>
      </p:sp>
    </p:spTree>
    <p:extLst>
      <p:ext uri="{BB962C8B-B14F-4D97-AF65-F5344CB8AC3E}">
        <p14:creationId xmlns:p14="http://schemas.microsoft.com/office/powerpoint/2010/main" val="76932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FC9FE-BCEE-46B7-B89F-4D00FFC2D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73474780-7202-4913-8329-3F9B197E2ECC}"/>
              </a:ext>
            </a:extLst>
          </p:cNvPr>
          <p:cNvSpPr>
            <a:spLocks noGrp="1"/>
          </p:cNvSpPr>
          <p:nvPr>
            <p:ph type="body" orient="vert" idx="1"/>
          </p:nvPr>
        </p:nvSpPr>
        <p:spPr>
          <a:xfrm>
            <a:off x="1937656" y="365125"/>
            <a:ext cx="663484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3">
            <a:extLst>
              <a:ext uri="{FF2B5EF4-FFF2-40B4-BE49-F238E27FC236}">
                <a16:creationId xmlns:a16="http://schemas.microsoft.com/office/drawing/2014/main" id="{28CD3B72-E034-4AFC-85D9-AE38175B0362}"/>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0" y="100012"/>
            <a:ext cx="1850571" cy="890588"/>
          </a:xfrm>
          <a:prstGeom prst="rect">
            <a:avLst/>
          </a:prstGeom>
        </p:spPr>
      </p:pic>
    </p:spTree>
    <p:extLst>
      <p:ext uri="{BB962C8B-B14F-4D97-AF65-F5344CB8AC3E}">
        <p14:creationId xmlns:p14="http://schemas.microsoft.com/office/powerpoint/2010/main" val="354043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82DD-9BA3-4372-AE42-2A766471D48D}"/>
              </a:ext>
            </a:extLst>
          </p:cNvPr>
          <p:cNvSpPr>
            <a:spLocks noGrp="1"/>
          </p:cNvSpPr>
          <p:nvPr>
            <p:ph type="title"/>
          </p:nvPr>
        </p:nvSpPr>
        <p:spPr>
          <a:xfrm>
            <a:off x="2264228" y="702583"/>
            <a:ext cx="9089571" cy="1325563"/>
          </a:xfrm>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53F29F11-C0FF-456B-A32E-9DD22266BDAF}"/>
              </a:ext>
            </a:extLst>
          </p:cNvPr>
          <p:cNvSpPr>
            <a:spLocks noGrp="1"/>
          </p:cNvSpPr>
          <p:nvPr>
            <p:ph idx="1"/>
          </p:nvPr>
        </p:nvSpPr>
        <p:spPr>
          <a:xfrm>
            <a:off x="838200" y="214153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4">
            <a:extLst>
              <a:ext uri="{FF2B5EF4-FFF2-40B4-BE49-F238E27FC236}">
                <a16:creationId xmlns:a16="http://schemas.microsoft.com/office/drawing/2014/main" id="{42CF85E3-51DE-41BC-81A3-50DC9FA0C00F}"/>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0693" y="113167"/>
            <a:ext cx="2019300" cy="1314450"/>
          </a:xfrm>
          <a:prstGeom prst="rect">
            <a:avLst/>
          </a:prstGeom>
        </p:spPr>
      </p:pic>
    </p:spTree>
    <p:extLst>
      <p:ext uri="{BB962C8B-B14F-4D97-AF65-F5344CB8AC3E}">
        <p14:creationId xmlns:p14="http://schemas.microsoft.com/office/powerpoint/2010/main" val="153411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5335EA9E-482B-42A8-A059-645E49A3DEC0}"/>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67352" y="67354"/>
            <a:ext cx="1781175" cy="1171575"/>
          </a:xfrm>
          <a:prstGeom prst="rect">
            <a:avLst/>
          </a:prstGeom>
        </p:spPr>
      </p:pic>
      <p:sp>
        <p:nvSpPr>
          <p:cNvPr id="6" name="Hexagon 5">
            <a:extLst>
              <a:ext uri="{FF2B5EF4-FFF2-40B4-BE49-F238E27FC236}">
                <a16:creationId xmlns:a16="http://schemas.microsoft.com/office/drawing/2014/main" id="{8570E5D6-27CD-4606-8871-1F2A3111B265}"/>
              </a:ext>
            </a:extLst>
          </p:cNvPr>
          <p:cNvSpPr/>
          <p:nvPr userDrawn="1"/>
        </p:nvSpPr>
        <p:spPr>
          <a:xfrm>
            <a:off x="5854535" y="3606777"/>
            <a:ext cx="3831772" cy="3156857"/>
          </a:xfrm>
          <a:prstGeom prst="hexagon">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10" name="Picture 9" descr="A picture containing shape&#10;&#10;Description automatically generated">
            <a:extLst>
              <a:ext uri="{FF2B5EF4-FFF2-40B4-BE49-F238E27FC236}">
                <a16:creationId xmlns:a16="http://schemas.microsoft.com/office/drawing/2014/main" id="{3382F32F-9D32-43E0-9BB5-360B306B91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F802F15A-DFD9-474A-A927-8DE92D34D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M"/>
          </a:p>
        </p:txBody>
      </p:sp>
      <p:sp>
        <p:nvSpPr>
          <p:cNvPr id="3" name="Text Placeholder 2">
            <a:extLst>
              <a:ext uri="{FF2B5EF4-FFF2-40B4-BE49-F238E27FC236}">
                <a16:creationId xmlns:a16="http://schemas.microsoft.com/office/drawing/2014/main" id="{E328FF57-BBC5-4932-B83A-DC386047B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780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4014-442A-4B05-9343-B0781CDC1009}"/>
              </a:ext>
            </a:extLst>
          </p:cNvPr>
          <p:cNvSpPr>
            <a:spLocks noGrp="1"/>
          </p:cNvSpPr>
          <p:nvPr>
            <p:ph type="title"/>
          </p:nvPr>
        </p:nvSpPr>
        <p:spPr>
          <a:xfrm>
            <a:off x="1959428" y="365125"/>
            <a:ext cx="9394371" cy="1325563"/>
          </a:xfrm>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C414BC90-3EEF-46C2-921D-E18F7D919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a:extLst>
              <a:ext uri="{FF2B5EF4-FFF2-40B4-BE49-F238E27FC236}">
                <a16:creationId xmlns:a16="http://schemas.microsoft.com/office/drawing/2014/main" id="{375DA5EA-93F7-417F-8161-EE8D3DE59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8" name="Graphic 3">
            <a:extLst>
              <a:ext uri="{FF2B5EF4-FFF2-40B4-BE49-F238E27FC236}">
                <a16:creationId xmlns:a16="http://schemas.microsoft.com/office/drawing/2014/main" id="{0EDA18C6-DC73-4D2E-A740-FD260DACB248}"/>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5456" y="100012"/>
            <a:ext cx="1659576" cy="781731"/>
          </a:xfrm>
          <a:prstGeom prst="rect">
            <a:avLst/>
          </a:prstGeom>
        </p:spPr>
      </p:pic>
    </p:spTree>
    <p:extLst>
      <p:ext uri="{BB962C8B-B14F-4D97-AF65-F5344CB8AC3E}">
        <p14:creationId xmlns:p14="http://schemas.microsoft.com/office/powerpoint/2010/main" val="417355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443A-B7A2-42A1-A1A9-CA445260062A}"/>
              </a:ext>
            </a:extLst>
          </p:cNvPr>
          <p:cNvSpPr>
            <a:spLocks noGrp="1"/>
          </p:cNvSpPr>
          <p:nvPr>
            <p:ph type="title"/>
          </p:nvPr>
        </p:nvSpPr>
        <p:spPr>
          <a:xfrm>
            <a:off x="1870300" y="365125"/>
            <a:ext cx="9485087" cy="1325563"/>
          </a:xfrm>
        </p:spPr>
        <p:txBody>
          <a:bodyPr/>
          <a:lstStyle/>
          <a:p>
            <a:r>
              <a:rPr lang="en-US"/>
              <a:t>Click to edit Master title style</a:t>
            </a:r>
            <a:endParaRPr lang="en-JM"/>
          </a:p>
        </p:txBody>
      </p:sp>
      <p:sp>
        <p:nvSpPr>
          <p:cNvPr id="3" name="Text Placeholder 2">
            <a:extLst>
              <a:ext uri="{FF2B5EF4-FFF2-40B4-BE49-F238E27FC236}">
                <a16:creationId xmlns:a16="http://schemas.microsoft.com/office/drawing/2014/main" id="{C4D83CD2-4B64-477D-857B-CC72E3038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3843C-FEDC-4779-B1D7-C6753ADA5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a:extLst>
              <a:ext uri="{FF2B5EF4-FFF2-40B4-BE49-F238E27FC236}">
                <a16:creationId xmlns:a16="http://schemas.microsoft.com/office/drawing/2014/main" id="{BBBCD950-4D40-4D45-A772-38DAD50C4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33305-F6C2-4827-91E5-8E6AB7219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10" name="Graphic 1">
            <a:extLst>
              <a:ext uri="{FF2B5EF4-FFF2-40B4-BE49-F238E27FC236}">
                <a16:creationId xmlns:a16="http://schemas.microsoft.com/office/drawing/2014/main" id="{4BBBDA67-7F57-4AD3-B04D-3A532101428A}"/>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89126" y="102394"/>
            <a:ext cx="1781175" cy="1171575"/>
          </a:xfrm>
          <a:prstGeom prst="rect">
            <a:avLst/>
          </a:prstGeom>
        </p:spPr>
      </p:pic>
    </p:spTree>
    <p:extLst>
      <p:ext uri="{BB962C8B-B14F-4D97-AF65-F5344CB8AC3E}">
        <p14:creationId xmlns:p14="http://schemas.microsoft.com/office/powerpoint/2010/main" val="321050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4">
            <a:extLst>
              <a:ext uri="{FF2B5EF4-FFF2-40B4-BE49-F238E27FC236}">
                <a16:creationId xmlns:a16="http://schemas.microsoft.com/office/drawing/2014/main" id="{CC75BEB3-5BD5-4F45-B4FE-582E90D0DA92}"/>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98713" y="97973"/>
            <a:ext cx="1674669" cy="1065809"/>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BCBDE27B-D74C-496D-BA76-49717D4ED9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E3F72F60-A54D-4D29-925E-1EA4D5F9CDB0}"/>
              </a:ext>
            </a:extLst>
          </p:cNvPr>
          <p:cNvSpPr>
            <a:spLocks noGrp="1"/>
          </p:cNvSpPr>
          <p:nvPr>
            <p:ph type="title"/>
          </p:nvPr>
        </p:nvSpPr>
        <p:spPr>
          <a:xfrm>
            <a:off x="936047" y="1593509"/>
            <a:ext cx="9155545" cy="1325563"/>
          </a:xfrm>
        </p:spPr>
        <p:txBody>
          <a:bodyPr/>
          <a:lstStyle/>
          <a:p>
            <a:r>
              <a:rPr lang="en-US"/>
              <a:t>Click to edit Master title style</a:t>
            </a:r>
            <a:endParaRPr lang="en-JM"/>
          </a:p>
        </p:txBody>
      </p:sp>
    </p:spTree>
    <p:extLst>
      <p:ext uri="{BB962C8B-B14F-4D97-AF65-F5344CB8AC3E}">
        <p14:creationId xmlns:p14="http://schemas.microsoft.com/office/powerpoint/2010/main" val="281396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8B1DEFC-E715-48ED-A59E-2BBB89828A9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0" y="61229"/>
            <a:ext cx="2019300" cy="1314450"/>
          </a:xfrm>
          <a:prstGeom prst="rect">
            <a:avLst/>
          </a:prstGeom>
        </p:spPr>
      </p:pic>
    </p:spTree>
    <p:extLst>
      <p:ext uri="{BB962C8B-B14F-4D97-AF65-F5344CB8AC3E}">
        <p14:creationId xmlns:p14="http://schemas.microsoft.com/office/powerpoint/2010/main" val="275071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A497-1BE3-4722-81EB-47057184ECE9}"/>
              </a:ext>
            </a:extLst>
          </p:cNvPr>
          <p:cNvSpPr>
            <a:spLocks noGrp="1"/>
          </p:cNvSpPr>
          <p:nvPr>
            <p:ph type="title"/>
          </p:nvPr>
        </p:nvSpPr>
        <p:spPr>
          <a:xfrm>
            <a:off x="1785257" y="457200"/>
            <a:ext cx="2986768" cy="1600200"/>
          </a:xfrm>
        </p:spPr>
        <p:txBody>
          <a:bodyPr anchor="b"/>
          <a:lstStyle>
            <a:lvl1pPr>
              <a:defRPr sz="3200"/>
            </a:lvl1pPr>
          </a:lstStyle>
          <a:p>
            <a:r>
              <a:rPr lang="en-US"/>
              <a:t>Click to edit Master title style</a:t>
            </a:r>
            <a:endParaRPr lang="en-JM"/>
          </a:p>
        </p:txBody>
      </p:sp>
      <p:sp>
        <p:nvSpPr>
          <p:cNvPr id="3" name="Content Placeholder 2">
            <a:extLst>
              <a:ext uri="{FF2B5EF4-FFF2-40B4-BE49-F238E27FC236}">
                <a16:creationId xmlns:a16="http://schemas.microsoft.com/office/drawing/2014/main" id="{A6C4C83D-D420-42AD-A0BA-17A4B617B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a:extLst>
              <a:ext uri="{FF2B5EF4-FFF2-40B4-BE49-F238E27FC236}">
                <a16:creationId xmlns:a16="http://schemas.microsoft.com/office/drawing/2014/main" id="{10998F6A-55C9-4E46-9BDF-B3554C4B3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3">
            <a:extLst>
              <a:ext uri="{FF2B5EF4-FFF2-40B4-BE49-F238E27FC236}">
                <a16:creationId xmlns:a16="http://schemas.microsoft.com/office/drawing/2014/main" id="{C39F25FC-89FF-4F2A-94CC-5D9A04A9321E}"/>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5455" y="95250"/>
            <a:ext cx="1600357" cy="753836"/>
          </a:xfrm>
          <a:prstGeom prst="rect">
            <a:avLst/>
          </a:prstGeom>
        </p:spPr>
      </p:pic>
    </p:spTree>
    <p:extLst>
      <p:ext uri="{BB962C8B-B14F-4D97-AF65-F5344CB8AC3E}">
        <p14:creationId xmlns:p14="http://schemas.microsoft.com/office/powerpoint/2010/main" val="384542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3159-C50F-4C20-B800-79CF728EAAF1}"/>
              </a:ext>
            </a:extLst>
          </p:cNvPr>
          <p:cNvSpPr>
            <a:spLocks noGrp="1"/>
          </p:cNvSpPr>
          <p:nvPr>
            <p:ph type="title"/>
          </p:nvPr>
        </p:nvSpPr>
        <p:spPr>
          <a:xfrm>
            <a:off x="1881187" y="457200"/>
            <a:ext cx="2890838" cy="1600200"/>
          </a:xfrm>
        </p:spPr>
        <p:txBody>
          <a:bodyPr anchor="b"/>
          <a:lstStyle>
            <a:lvl1pPr>
              <a:defRPr sz="3200"/>
            </a:lvl1pPr>
          </a:lstStyle>
          <a:p>
            <a:r>
              <a:rPr lang="en-US"/>
              <a:t>Click to edit Master title style</a:t>
            </a:r>
            <a:endParaRPr lang="en-JM"/>
          </a:p>
        </p:txBody>
      </p:sp>
      <p:sp>
        <p:nvSpPr>
          <p:cNvPr id="3" name="Picture Placeholder 2">
            <a:extLst>
              <a:ext uri="{FF2B5EF4-FFF2-40B4-BE49-F238E27FC236}">
                <a16:creationId xmlns:a16="http://schemas.microsoft.com/office/drawing/2014/main" id="{604F2AEA-4CAF-452B-B007-8A867718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a:extLst>
              <a:ext uri="{FF2B5EF4-FFF2-40B4-BE49-F238E27FC236}">
                <a16:creationId xmlns:a16="http://schemas.microsoft.com/office/drawing/2014/main" id="{E2125568-A5C6-442E-8596-56CEB7FAA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1">
            <a:extLst>
              <a:ext uri="{FF2B5EF4-FFF2-40B4-BE49-F238E27FC236}">
                <a16:creationId xmlns:a16="http://schemas.microsoft.com/office/drawing/2014/main" id="{6B973A1F-4A8F-4D78-ADE7-70BA021DC4AB}"/>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0012" y="85725"/>
            <a:ext cx="1781175" cy="1171575"/>
          </a:xfrm>
          <a:prstGeom prst="rect">
            <a:avLst/>
          </a:prstGeom>
        </p:spPr>
      </p:pic>
    </p:spTree>
    <p:extLst>
      <p:ext uri="{BB962C8B-B14F-4D97-AF65-F5344CB8AC3E}">
        <p14:creationId xmlns:p14="http://schemas.microsoft.com/office/powerpoint/2010/main" val="96692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B96EA-74C0-472F-BDA2-C3B7AC0BE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a:extLst>
              <a:ext uri="{FF2B5EF4-FFF2-40B4-BE49-F238E27FC236}">
                <a16:creationId xmlns:a16="http://schemas.microsoft.com/office/drawing/2014/main" id="{32A1339C-CD4D-439E-8348-8A7C50899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0E62D31D-98F2-485F-BF40-241C1F5B6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D9DF5-CC2B-4A78-9DCD-124B354EFBE5}" type="datetimeFigureOut">
              <a:rPr lang="en-JM" smtClean="0"/>
              <a:t>9/12/2020</a:t>
            </a:fld>
            <a:endParaRPr lang="en-JM"/>
          </a:p>
        </p:txBody>
      </p:sp>
      <p:sp>
        <p:nvSpPr>
          <p:cNvPr id="5" name="Footer Placeholder 4">
            <a:extLst>
              <a:ext uri="{FF2B5EF4-FFF2-40B4-BE49-F238E27FC236}">
                <a16:creationId xmlns:a16="http://schemas.microsoft.com/office/drawing/2014/main" id="{F37AD1C9-213D-4C00-9FDE-20C2BF94A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a:extLst>
              <a:ext uri="{FF2B5EF4-FFF2-40B4-BE49-F238E27FC236}">
                <a16:creationId xmlns:a16="http://schemas.microsoft.com/office/drawing/2014/main" id="{8E409746-70B0-4FDD-AA2F-DA7BB4037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9E7D4-1508-44F2-8B4B-9EE3B6DE54A9}" type="slidenum">
              <a:rPr lang="en-JM" smtClean="0"/>
              <a:t>‹#›</a:t>
            </a:fld>
            <a:endParaRPr lang="en-JM"/>
          </a:p>
        </p:txBody>
      </p:sp>
    </p:spTree>
    <p:extLst>
      <p:ext uri="{BB962C8B-B14F-4D97-AF65-F5344CB8AC3E}">
        <p14:creationId xmlns:p14="http://schemas.microsoft.com/office/powerpoint/2010/main" val="366822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0C76-3445-4374-AF61-DAD89E067C82}"/>
              </a:ext>
            </a:extLst>
          </p:cNvPr>
          <p:cNvSpPr>
            <a:spLocks noGrp="1"/>
          </p:cNvSpPr>
          <p:nvPr>
            <p:ph type="ctrTitle"/>
          </p:nvPr>
        </p:nvSpPr>
        <p:spPr>
          <a:xfrm>
            <a:off x="1128754" y="2185241"/>
            <a:ext cx="9477292" cy="2164744"/>
          </a:xfrm>
        </p:spPr>
        <p:txBody>
          <a:bodyPr>
            <a:normAutofit/>
          </a:bodyPr>
          <a:lstStyle/>
          <a:p>
            <a:r>
              <a:rPr lang="en-US" sz="6700" b="1" dirty="0"/>
              <a:t>Performance Audit Report</a:t>
            </a:r>
            <a:br>
              <a:rPr lang="en-US" sz="6700" b="1" dirty="0"/>
            </a:br>
            <a:r>
              <a:rPr lang="en-US" sz="3200" dirty="0"/>
              <a:t>Management System For The Maintenance Of Parochial Roads </a:t>
            </a:r>
            <a:endParaRPr lang="en-JM" sz="3200" dirty="0"/>
          </a:p>
        </p:txBody>
      </p:sp>
      <p:sp>
        <p:nvSpPr>
          <p:cNvPr id="3" name="Subtitle 2">
            <a:extLst>
              <a:ext uri="{FF2B5EF4-FFF2-40B4-BE49-F238E27FC236}">
                <a16:creationId xmlns:a16="http://schemas.microsoft.com/office/drawing/2014/main" id="{20C3ECB9-2B21-4466-8529-269E8177873B}"/>
              </a:ext>
            </a:extLst>
          </p:cNvPr>
          <p:cNvSpPr>
            <a:spLocks noGrp="1"/>
          </p:cNvSpPr>
          <p:nvPr>
            <p:ph type="subTitle" idx="1"/>
          </p:nvPr>
        </p:nvSpPr>
        <p:spPr>
          <a:xfrm>
            <a:off x="1295400" y="4497830"/>
            <a:ext cx="9144000" cy="1327617"/>
          </a:xfrm>
        </p:spPr>
        <p:txBody>
          <a:bodyPr>
            <a:normAutofit fontScale="55000" lnSpcReduction="20000"/>
          </a:bodyPr>
          <a:lstStyle/>
          <a:p>
            <a:r>
              <a:rPr lang="en-US" sz="5100" b="1" dirty="0"/>
              <a:t>Kingston and Saint Andrew Municipal Corporation </a:t>
            </a:r>
            <a:br>
              <a:rPr lang="en-US" sz="5100" b="1" dirty="0"/>
            </a:br>
            <a:r>
              <a:rPr lang="en-US" sz="5100" dirty="0"/>
              <a:t>(KSAMC)</a:t>
            </a:r>
          </a:p>
          <a:p>
            <a:br>
              <a:rPr lang="en-US" sz="3200" dirty="0"/>
            </a:br>
            <a:r>
              <a:rPr lang="en-US" sz="3200" dirty="0"/>
              <a:t>December 2020</a:t>
            </a:r>
            <a:r>
              <a:rPr lang="en-US" sz="3200" b="1" dirty="0"/>
              <a:t> </a:t>
            </a:r>
            <a:endParaRPr lang="en-JM" sz="3200" dirty="0"/>
          </a:p>
        </p:txBody>
      </p:sp>
    </p:spTree>
    <p:extLst>
      <p:ext uri="{BB962C8B-B14F-4D97-AF65-F5344CB8AC3E}">
        <p14:creationId xmlns:p14="http://schemas.microsoft.com/office/powerpoint/2010/main" val="412915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5980-B9EA-4994-942C-DCBF20DBC07D}"/>
              </a:ext>
            </a:extLst>
          </p:cNvPr>
          <p:cNvSpPr>
            <a:spLocks noGrp="1"/>
          </p:cNvSpPr>
          <p:nvPr>
            <p:ph type="title"/>
          </p:nvPr>
        </p:nvSpPr>
        <p:spPr>
          <a:xfrm>
            <a:off x="1785256" y="370204"/>
            <a:ext cx="7907384" cy="873181"/>
          </a:xfrm>
        </p:spPr>
        <p:txBody>
          <a:bodyPr>
            <a:normAutofit/>
          </a:bodyPr>
          <a:lstStyle/>
          <a:p>
            <a:r>
              <a:rPr kumimoji="0" lang="en-JM" sz="5000" b="1" i="0" u="none" strike="noStrike" kern="1200" cap="none" spc="0" normalizeH="0" baseline="0" noProof="0" dirty="0">
                <a:ln>
                  <a:noFill/>
                </a:ln>
                <a:solidFill>
                  <a:prstClr val="black"/>
                </a:solidFill>
                <a:effectLst/>
                <a:uLnTx/>
                <a:uFillTx/>
                <a:latin typeface="Calibri Light" panose="020F0302020204030204"/>
                <a:ea typeface="+mj-ea"/>
                <a:cs typeface="+mj-cs"/>
              </a:rPr>
              <a:t>Strategic Management</a:t>
            </a:r>
            <a:endParaRPr lang="en-JM" dirty="0"/>
          </a:p>
        </p:txBody>
      </p:sp>
      <p:sp>
        <p:nvSpPr>
          <p:cNvPr id="3" name="Content Placeholder 2">
            <a:extLst>
              <a:ext uri="{FF2B5EF4-FFF2-40B4-BE49-F238E27FC236}">
                <a16:creationId xmlns:a16="http://schemas.microsoft.com/office/drawing/2014/main" id="{B4A9E912-0787-4453-8115-5335E3B97887}"/>
              </a:ext>
            </a:extLst>
          </p:cNvPr>
          <p:cNvSpPr>
            <a:spLocks noGrp="1"/>
          </p:cNvSpPr>
          <p:nvPr>
            <p:ph idx="1"/>
          </p:nvPr>
        </p:nvSpPr>
        <p:spPr>
          <a:xfrm>
            <a:off x="5358116" y="1798459"/>
            <a:ext cx="6484695" cy="2897828"/>
          </a:xfrm>
          <a:solidFill>
            <a:schemeClr val="accent4">
              <a:lumMod val="20000"/>
              <a:lumOff val="80000"/>
            </a:schemeClr>
          </a:solidFill>
          <a:ln>
            <a:noFill/>
          </a:ln>
        </p:spPr>
        <p:txBody>
          <a:bodyPr>
            <a:noAutofit/>
          </a:bodyPr>
          <a:lstStyle/>
          <a:p>
            <a:pPr marL="0" indent="0">
              <a:buNone/>
            </a:pPr>
            <a:r>
              <a:rPr lang="en-US" sz="2800" dirty="0"/>
              <a:t>The Absence of a consistent strategic approach to road maintenance heightened the risk of critical scarce resources being diverted from road projects  that:</a:t>
            </a:r>
          </a:p>
          <a:p>
            <a:pPr marL="0" indent="0">
              <a:spcBef>
                <a:spcPts val="0"/>
              </a:spcBef>
              <a:buNone/>
            </a:pPr>
            <a:r>
              <a:rPr lang="en-US" sz="2800" dirty="0"/>
              <a:t>(a) have  greater impact on public safety, (b) facilitate greater economic and social benefits for communities and stakeholders.</a:t>
            </a:r>
            <a:endParaRPr lang="en-JM" sz="2800" dirty="0"/>
          </a:p>
        </p:txBody>
      </p:sp>
      <p:pic>
        <p:nvPicPr>
          <p:cNvPr id="5" name="Picture 4">
            <a:extLst>
              <a:ext uri="{FF2B5EF4-FFF2-40B4-BE49-F238E27FC236}">
                <a16:creationId xmlns:a16="http://schemas.microsoft.com/office/drawing/2014/main" id="{1187DD34-7666-450B-9DCC-89623FD6682A}"/>
              </a:ext>
            </a:extLst>
          </p:cNvPr>
          <p:cNvPicPr/>
          <p:nvPr/>
        </p:nvPicPr>
        <p:blipFill>
          <a:blip r:embed="rId2"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430097" y="1860605"/>
            <a:ext cx="3634974" cy="3096839"/>
          </a:xfrm>
          <a:prstGeom prst="roundRect">
            <a:avLst>
              <a:gd name="adj" fmla="val 16667"/>
            </a:avLst>
          </a:prstGeom>
          <a:ln>
            <a:noFill/>
          </a:ln>
          <a:effectLst>
            <a:outerShdw blurRad="101600" dist="38100" dir="8100000" algn="tr" rotWithShape="0">
              <a:prstClr val="black">
                <a:alpha val="5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026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7700-11F0-478F-A30C-E648C2659067}"/>
              </a:ext>
            </a:extLst>
          </p:cNvPr>
          <p:cNvSpPr>
            <a:spLocks noGrp="1"/>
          </p:cNvSpPr>
          <p:nvPr>
            <p:ph type="title"/>
          </p:nvPr>
        </p:nvSpPr>
        <p:spPr>
          <a:xfrm>
            <a:off x="1920020" y="331471"/>
            <a:ext cx="9281380" cy="903200"/>
          </a:xfrm>
        </p:spPr>
        <p:txBody>
          <a:bodyPr>
            <a:normAutofit/>
          </a:bodyPr>
          <a:lstStyle/>
          <a:p>
            <a:r>
              <a:rPr lang="en-JM" sz="5400" b="1" dirty="0">
                <a:solidFill>
                  <a:prstClr val="black"/>
                </a:solidFill>
                <a:latin typeface="Calibri Light" panose="020F0302020204030204"/>
              </a:rPr>
              <a:t>Roads Management</a:t>
            </a:r>
          </a:p>
        </p:txBody>
      </p:sp>
      <p:graphicFrame>
        <p:nvGraphicFramePr>
          <p:cNvPr id="10" name="Diagram 9">
            <a:extLst>
              <a:ext uri="{FF2B5EF4-FFF2-40B4-BE49-F238E27FC236}">
                <a16:creationId xmlns:a16="http://schemas.microsoft.com/office/drawing/2014/main" id="{E5D1B2DC-88A2-43DF-800C-BB0783DBAE4B}"/>
              </a:ext>
            </a:extLst>
          </p:cNvPr>
          <p:cNvGraphicFramePr/>
          <p:nvPr>
            <p:extLst>
              <p:ext uri="{D42A27DB-BD31-4B8C-83A1-F6EECF244321}">
                <p14:modId xmlns:p14="http://schemas.microsoft.com/office/powerpoint/2010/main" val="3038460643"/>
              </p:ext>
            </p:extLst>
          </p:nvPr>
        </p:nvGraphicFramePr>
        <p:xfrm>
          <a:off x="664817" y="1348740"/>
          <a:ext cx="10536583" cy="5006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42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7700-11F0-478F-A30C-E648C2659067}"/>
              </a:ext>
            </a:extLst>
          </p:cNvPr>
          <p:cNvSpPr>
            <a:spLocks noGrp="1"/>
          </p:cNvSpPr>
          <p:nvPr>
            <p:ph type="title"/>
          </p:nvPr>
        </p:nvSpPr>
        <p:spPr>
          <a:xfrm>
            <a:off x="1006724" y="1018480"/>
            <a:ext cx="9281380" cy="903200"/>
          </a:xfrm>
        </p:spPr>
        <p:txBody>
          <a:bodyPr>
            <a:normAutofit/>
          </a:bodyPr>
          <a:lstStyle/>
          <a:p>
            <a:r>
              <a:rPr lang="en-JM" sz="5400" b="1" dirty="0">
                <a:solidFill>
                  <a:prstClr val="black"/>
                </a:solidFill>
                <a:latin typeface="Calibri Light" panose="020F0302020204030204"/>
              </a:rPr>
              <a:t>Roads Management</a:t>
            </a:r>
          </a:p>
        </p:txBody>
      </p:sp>
      <p:graphicFrame>
        <p:nvGraphicFramePr>
          <p:cNvPr id="10" name="Diagram 9">
            <a:extLst>
              <a:ext uri="{FF2B5EF4-FFF2-40B4-BE49-F238E27FC236}">
                <a16:creationId xmlns:a16="http://schemas.microsoft.com/office/drawing/2014/main" id="{E5D1B2DC-88A2-43DF-800C-BB0783DBAE4B}"/>
              </a:ext>
            </a:extLst>
          </p:cNvPr>
          <p:cNvGraphicFramePr/>
          <p:nvPr>
            <p:extLst>
              <p:ext uri="{D42A27DB-BD31-4B8C-83A1-F6EECF244321}">
                <p14:modId xmlns:p14="http://schemas.microsoft.com/office/powerpoint/2010/main" val="2535786944"/>
              </p:ext>
            </p:extLst>
          </p:nvPr>
        </p:nvGraphicFramePr>
        <p:xfrm>
          <a:off x="1086734" y="1584528"/>
          <a:ext cx="7748656" cy="183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a:extLst>
              <a:ext uri="{FF2B5EF4-FFF2-40B4-BE49-F238E27FC236}">
                <a16:creationId xmlns:a16="http://schemas.microsoft.com/office/drawing/2014/main" id="{B7674CAE-FD14-4CF6-89AF-7733F845F878}"/>
              </a:ext>
            </a:extLst>
          </p:cNvPr>
          <p:cNvGraphicFramePr>
            <a:graphicFrameLocks noGrp="1"/>
          </p:cNvGraphicFramePr>
          <p:nvPr>
            <p:extLst>
              <p:ext uri="{D42A27DB-BD31-4B8C-83A1-F6EECF244321}">
                <p14:modId xmlns:p14="http://schemas.microsoft.com/office/powerpoint/2010/main" val="1122621922"/>
              </p:ext>
            </p:extLst>
          </p:nvPr>
        </p:nvGraphicFramePr>
        <p:xfrm>
          <a:off x="1006724" y="3297272"/>
          <a:ext cx="7577207" cy="2509888"/>
        </p:xfrm>
        <a:graphic>
          <a:graphicData uri="http://schemas.openxmlformats.org/drawingml/2006/table">
            <a:tbl>
              <a:tblPr firstRow="1" firstCol="1" bandRow="1"/>
              <a:tblGrid>
                <a:gridCol w="1639263">
                  <a:extLst>
                    <a:ext uri="{9D8B030D-6E8A-4147-A177-3AD203B41FA5}">
                      <a16:colId xmlns:a16="http://schemas.microsoft.com/office/drawing/2014/main" val="36763244"/>
                    </a:ext>
                  </a:extLst>
                </a:gridCol>
                <a:gridCol w="1613145">
                  <a:extLst>
                    <a:ext uri="{9D8B030D-6E8A-4147-A177-3AD203B41FA5}">
                      <a16:colId xmlns:a16="http://schemas.microsoft.com/office/drawing/2014/main" val="2615912360"/>
                    </a:ext>
                  </a:extLst>
                </a:gridCol>
                <a:gridCol w="1375819">
                  <a:extLst>
                    <a:ext uri="{9D8B030D-6E8A-4147-A177-3AD203B41FA5}">
                      <a16:colId xmlns:a16="http://schemas.microsoft.com/office/drawing/2014/main" val="3068470912"/>
                    </a:ext>
                  </a:extLst>
                </a:gridCol>
                <a:gridCol w="1495085">
                  <a:extLst>
                    <a:ext uri="{9D8B030D-6E8A-4147-A177-3AD203B41FA5}">
                      <a16:colId xmlns:a16="http://schemas.microsoft.com/office/drawing/2014/main" val="2912178155"/>
                    </a:ext>
                  </a:extLst>
                </a:gridCol>
                <a:gridCol w="1453895">
                  <a:extLst>
                    <a:ext uri="{9D8B030D-6E8A-4147-A177-3AD203B41FA5}">
                      <a16:colId xmlns:a16="http://schemas.microsoft.com/office/drawing/2014/main" val="709486254"/>
                    </a:ext>
                  </a:extLst>
                </a:gridCol>
              </a:tblGrid>
              <a:tr h="475738">
                <a:tc>
                  <a:txBody>
                    <a:bodyPr/>
                    <a:lstStyle/>
                    <a:p>
                      <a:pPr marL="0" marR="0" algn="ctr">
                        <a:lnSpc>
                          <a:spcPct val="107000"/>
                        </a:lnSpc>
                        <a:spcBef>
                          <a:spcPts val="0"/>
                        </a:spcBef>
                        <a:spcAft>
                          <a:spcPts val="0"/>
                        </a:spcAft>
                      </a:pPr>
                      <a:r>
                        <a:rPr lang="en-029" sz="2000" b="1" dirty="0">
                          <a:effectLst/>
                          <a:latin typeface="Calibri" panose="020F0502020204030204" pitchFamily="34" charset="0"/>
                          <a:ea typeface="Times New Roman" panose="02020603050405020304" pitchFamily="18" charset="0"/>
                          <a:cs typeface="Calibri" panose="020F0502020204030204" pitchFamily="34" charset="0"/>
                        </a:rPr>
                        <a:t>Financial Year</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029"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Road Repairs</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029"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Patching</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029"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Drainage</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029"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Bushing</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extLst>
                  <a:ext uri="{0D108BD9-81ED-4DB2-BD59-A6C34878D82A}">
                    <a16:rowId xmlns:a16="http://schemas.microsoft.com/office/drawing/2014/main" val="979100283"/>
                  </a:ext>
                </a:extLst>
              </a:tr>
              <a:tr h="406830">
                <a:tc>
                  <a:txBody>
                    <a:bodyPr/>
                    <a:lstStyle/>
                    <a:p>
                      <a:pPr marL="0" marR="0" algn="ctr">
                        <a:lnSpc>
                          <a:spcPct val="107000"/>
                        </a:lnSpc>
                        <a:spcBef>
                          <a:spcPts val="0"/>
                        </a:spcBef>
                        <a:spcAft>
                          <a:spcPts val="0"/>
                        </a:spcAft>
                      </a:pPr>
                      <a:r>
                        <a:rPr lang="en-029"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GB"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km</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029"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029" sz="2000" b="1"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GB"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km</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GB"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km</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extLst>
                  <a:ext uri="{0D108BD9-81ED-4DB2-BD59-A6C34878D82A}">
                    <a16:rowId xmlns:a16="http://schemas.microsoft.com/office/drawing/2014/main" val="2519943750"/>
                  </a:ext>
                </a:extLst>
              </a:tr>
              <a:tr h="406830">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2016-2017</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dirty="0">
                          <a:effectLst/>
                          <a:latin typeface="Calibri" panose="020F0502020204030204" pitchFamily="34" charset="0"/>
                          <a:ea typeface="Times New Roman" panose="02020603050405020304" pitchFamily="18" charset="0"/>
                          <a:cs typeface="Calibri" panose="020F0502020204030204" pitchFamily="34" charset="0"/>
                        </a:rPr>
                        <a:t>5.1</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dirty="0">
                          <a:effectLst/>
                          <a:latin typeface="Calibri" panose="020F0502020204030204" pitchFamily="34" charset="0"/>
                          <a:ea typeface="Times New Roman" panose="02020603050405020304" pitchFamily="18" charset="0"/>
                          <a:cs typeface="Calibri" panose="020F0502020204030204" pitchFamily="34" charset="0"/>
                        </a:rPr>
                        <a:t>14,710</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14.129</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42.1</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98978775"/>
                  </a:ext>
                </a:extLst>
              </a:tr>
              <a:tr h="406830">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2015-2016</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5.54</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dirty="0">
                          <a:effectLst/>
                          <a:latin typeface="Calibri" panose="020F0502020204030204" pitchFamily="34" charset="0"/>
                          <a:ea typeface="Times New Roman" panose="02020603050405020304" pitchFamily="18" charset="0"/>
                          <a:cs typeface="Calibri" panose="020F0502020204030204" pitchFamily="34" charset="0"/>
                        </a:rPr>
                        <a:t>20,060</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dirty="0">
                          <a:effectLst/>
                          <a:latin typeface="Calibri" panose="020F0502020204030204" pitchFamily="34" charset="0"/>
                          <a:ea typeface="Times New Roman" panose="02020603050405020304" pitchFamily="18" charset="0"/>
                          <a:cs typeface="Calibri" panose="020F0502020204030204" pitchFamily="34" charset="0"/>
                        </a:rPr>
                        <a:t>14.679</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dirty="0">
                          <a:effectLst/>
                          <a:latin typeface="Calibri" panose="020F0502020204030204" pitchFamily="34" charset="0"/>
                          <a:ea typeface="Times New Roman" panose="02020603050405020304" pitchFamily="18" charset="0"/>
                          <a:cs typeface="Calibri" panose="020F0502020204030204" pitchFamily="34" charset="0"/>
                        </a:rPr>
                        <a:t>121.77</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73036476"/>
                  </a:ext>
                </a:extLst>
              </a:tr>
              <a:tr h="406830">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2014-2015</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30.12</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18,600</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a:effectLst/>
                          <a:latin typeface="Calibri" panose="020F0502020204030204" pitchFamily="34" charset="0"/>
                          <a:ea typeface="Times New Roman" panose="02020603050405020304" pitchFamily="18" charset="0"/>
                          <a:cs typeface="Calibri" panose="020F0502020204030204" pitchFamily="34" charset="0"/>
                        </a:rPr>
                        <a:t>102</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dirty="0">
                          <a:effectLst/>
                          <a:latin typeface="Calibri" panose="020F0502020204030204" pitchFamily="34" charset="0"/>
                          <a:ea typeface="Times New Roman" panose="02020603050405020304" pitchFamily="18" charset="0"/>
                          <a:cs typeface="Calibri" panose="020F0502020204030204" pitchFamily="34" charset="0"/>
                        </a:rPr>
                        <a:t>90</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02511327"/>
                  </a:ext>
                </a:extLst>
              </a:tr>
              <a:tr h="406830">
                <a:tc>
                  <a:txBody>
                    <a:bodyPr/>
                    <a:lstStyle/>
                    <a:p>
                      <a:pPr marL="0" marR="0" algn="ctr">
                        <a:lnSpc>
                          <a:spcPct val="107000"/>
                        </a:lnSpc>
                        <a:spcBef>
                          <a:spcPts val="0"/>
                        </a:spcBef>
                        <a:spcAft>
                          <a:spcPts val="0"/>
                        </a:spcAft>
                      </a:pPr>
                      <a:r>
                        <a:rPr lang="en-GB" sz="2000" b="1">
                          <a:effectLst/>
                          <a:latin typeface="Calibri" panose="020F0502020204030204" pitchFamily="34" charset="0"/>
                          <a:ea typeface="Times New Roman" panose="02020603050405020304" pitchFamily="18" charset="0"/>
                          <a:cs typeface="Calibri" panose="020F0502020204030204" pitchFamily="34" charset="0"/>
                        </a:rPr>
                        <a:t>Total</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b="1" dirty="0">
                          <a:effectLst/>
                          <a:latin typeface="Calibri" panose="020F0502020204030204" pitchFamily="34" charset="0"/>
                          <a:ea typeface="Times New Roman" panose="02020603050405020304" pitchFamily="18" charset="0"/>
                          <a:cs typeface="Calibri" panose="020F0502020204030204" pitchFamily="34" charset="0"/>
                        </a:rPr>
                        <a:t>40.76</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b="1" dirty="0">
                          <a:effectLst/>
                          <a:latin typeface="Calibri" panose="020F0502020204030204" pitchFamily="34" charset="0"/>
                          <a:ea typeface="Times New Roman" panose="02020603050405020304" pitchFamily="18" charset="0"/>
                          <a:cs typeface="Calibri" panose="020F0502020204030204" pitchFamily="34" charset="0"/>
                        </a:rPr>
                        <a:t>53,370</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b="1">
                          <a:effectLst/>
                          <a:latin typeface="Calibri" panose="020F0502020204030204" pitchFamily="34" charset="0"/>
                          <a:ea typeface="Times New Roman" panose="02020603050405020304" pitchFamily="18" charset="0"/>
                          <a:cs typeface="Calibri" panose="020F0502020204030204" pitchFamily="34" charset="0"/>
                        </a:rPr>
                        <a:t>130.808</a:t>
                      </a:r>
                      <a:endParaRPr lang="en-JM"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029" sz="2000" b="1" dirty="0">
                          <a:effectLst/>
                          <a:latin typeface="Calibri" panose="020F0502020204030204" pitchFamily="34" charset="0"/>
                          <a:ea typeface="Times New Roman" panose="02020603050405020304" pitchFamily="18" charset="0"/>
                          <a:cs typeface="Calibri" panose="020F0502020204030204" pitchFamily="34" charset="0"/>
                        </a:rPr>
                        <a:t>253.87</a:t>
                      </a:r>
                      <a:endParaRPr lang="en-JM"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39957367"/>
                  </a:ext>
                </a:extLst>
              </a:tr>
            </a:tbl>
          </a:graphicData>
        </a:graphic>
      </p:graphicFrame>
    </p:spTree>
    <p:extLst>
      <p:ext uri="{BB962C8B-B14F-4D97-AF65-F5344CB8AC3E}">
        <p14:creationId xmlns:p14="http://schemas.microsoft.com/office/powerpoint/2010/main" val="71745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A285-A1BD-41F7-A377-BB07E00D8FFA}"/>
              </a:ext>
            </a:extLst>
          </p:cNvPr>
          <p:cNvSpPr>
            <a:spLocks noGrp="1"/>
          </p:cNvSpPr>
          <p:nvPr>
            <p:ph type="title"/>
          </p:nvPr>
        </p:nvSpPr>
        <p:spPr>
          <a:xfrm>
            <a:off x="1217875" y="1002859"/>
            <a:ext cx="9756250" cy="883092"/>
          </a:xfrm>
        </p:spPr>
        <p:txBody>
          <a:bodyPr>
            <a:noAutofit/>
          </a:bodyPr>
          <a:lstStyle/>
          <a:p>
            <a:r>
              <a:rPr lang="en-JM" sz="4400" b="1" dirty="0"/>
              <a:t>Procurement and Contracts Management </a:t>
            </a:r>
          </a:p>
        </p:txBody>
      </p:sp>
      <p:graphicFrame>
        <p:nvGraphicFramePr>
          <p:cNvPr id="6" name="Diagram 5">
            <a:extLst>
              <a:ext uri="{FF2B5EF4-FFF2-40B4-BE49-F238E27FC236}">
                <a16:creationId xmlns:a16="http://schemas.microsoft.com/office/drawing/2014/main" id="{3C085346-33E8-4C44-9197-C176DFBF4BD3}"/>
              </a:ext>
            </a:extLst>
          </p:cNvPr>
          <p:cNvGraphicFramePr/>
          <p:nvPr>
            <p:extLst>
              <p:ext uri="{D42A27DB-BD31-4B8C-83A1-F6EECF244321}">
                <p14:modId xmlns:p14="http://schemas.microsoft.com/office/powerpoint/2010/main" val="1144443175"/>
              </p:ext>
            </p:extLst>
          </p:nvPr>
        </p:nvGraphicFramePr>
        <p:xfrm>
          <a:off x="426909" y="2742987"/>
          <a:ext cx="8117398" cy="3681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0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5980-B9EA-4994-942C-DCBF20DBC07D}"/>
              </a:ext>
            </a:extLst>
          </p:cNvPr>
          <p:cNvSpPr>
            <a:spLocks noGrp="1"/>
          </p:cNvSpPr>
          <p:nvPr>
            <p:ph type="title"/>
          </p:nvPr>
        </p:nvSpPr>
        <p:spPr>
          <a:xfrm>
            <a:off x="1785257" y="987424"/>
            <a:ext cx="7697790" cy="873181"/>
          </a:xfrm>
        </p:spPr>
        <p:txBody>
          <a:bodyPr>
            <a:normAutofit fontScale="90000"/>
          </a:bodyPr>
          <a:lstStyle/>
          <a:p>
            <a:r>
              <a:rPr kumimoji="0" lang="en-JM" sz="5000" b="1" i="0" u="none" strike="noStrike" kern="1200" cap="none" spc="0" normalizeH="0" baseline="0" noProof="0" dirty="0">
                <a:ln>
                  <a:noFill/>
                </a:ln>
                <a:solidFill>
                  <a:prstClr val="black"/>
                </a:solidFill>
                <a:effectLst/>
                <a:uLnTx/>
                <a:uFillTx/>
                <a:latin typeface="Calibri Light" panose="020F0302020204030204"/>
                <a:ea typeface="+mj-ea"/>
                <a:cs typeface="+mj-cs"/>
              </a:rPr>
              <a:t>What should be done - </a:t>
            </a:r>
            <a:r>
              <a:rPr kumimoji="0" lang="en-JM" sz="5000" b="1" i="0" u="none" strike="noStrike" kern="1200" cap="none" spc="0" normalizeH="0" baseline="0" noProof="0" dirty="0">
                <a:ln>
                  <a:noFill/>
                </a:ln>
                <a:solidFill>
                  <a:schemeClr val="accent1"/>
                </a:solidFill>
                <a:effectLst/>
                <a:uLnTx/>
                <a:uFillTx/>
                <a:latin typeface="Calibri Light" panose="020F0302020204030204"/>
                <a:ea typeface="+mj-ea"/>
                <a:cs typeface="+mj-cs"/>
              </a:rPr>
              <a:t>MLGRD</a:t>
            </a:r>
            <a:endParaRPr lang="en-JM" dirty="0">
              <a:solidFill>
                <a:schemeClr val="accent1"/>
              </a:solidFill>
            </a:endParaRPr>
          </a:p>
        </p:txBody>
      </p:sp>
      <p:graphicFrame>
        <p:nvGraphicFramePr>
          <p:cNvPr id="7" name="Content Placeholder 6">
            <a:extLst>
              <a:ext uri="{FF2B5EF4-FFF2-40B4-BE49-F238E27FC236}">
                <a16:creationId xmlns:a16="http://schemas.microsoft.com/office/drawing/2014/main" id="{860B318F-28ED-4243-8654-DEF780228933}"/>
              </a:ext>
            </a:extLst>
          </p:cNvPr>
          <p:cNvGraphicFramePr>
            <a:graphicFrameLocks noGrp="1"/>
          </p:cNvGraphicFramePr>
          <p:nvPr>
            <p:ph idx="1"/>
            <p:extLst>
              <p:ext uri="{D42A27DB-BD31-4B8C-83A1-F6EECF244321}">
                <p14:modId xmlns:p14="http://schemas.microsoft.com/office/powerpoint/2010/main" val="1867396369"/>
              </p:ext>
            </p:extLst>
          </p:nvPr>
        </p:nvGraphicFramePr>
        <p:xfrm>
          <a:off x="87205" y="1860605"/>
          <a:ext cx="11471221"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43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5980-B9EA-4994-942C-DCBF20DBC07D}"/>
              </a:ext>
            </a:extLst>
          </p:cNvPr>
          <p:cNvSpPr>
            <a:spLocks noGrp="1"/>
          </p:cNvSpPr>
          <p:nvPr>
            <p:ph type="title"/>
          </p:nvPr>
        </p:nvSpPr>
        <p:spPr>
          <a:xfrm>
            <a:off x="2179404" y="393064"/>
            <a:ext cx="7697790" cy="873181"/>
          </a:xfrm>
        </p:spPr>
        <p:txBody>
          <a:bodyPr>
            <a:normAutofit fontScale="90000"/>
          </a:bodyPr>
          <a:lstStyle/>
          <a:p>
            <a:r>
              <a:rPr kumimoji="0" lang="en-JM" sz="5000" b="1" i="0" u="none" strike="noStrike" kern="1200" cap="none" spc="0" normalizeH="0" baseline="0" noProof="0" dirty="0">
                <a:ln>
                  <a:noFill/>
                </a:ln>
                <a:solidFill>
                  <a:prstClr val="black"/>
                </a:solidFill>
                <a:effectLst/>
                <a:uLnTx/>
                <a:uFillTx/>
                <a:latin typeface="Calibri Light" panose="020F0302020204030204"/>
                <a:ea typeface="+mj-ea"/>
                <a:cs typeface="+mj-cs"/>
              </a:rPr>
              <a:t>What should be done - </a:t>
            </a:r>
            <a:r>
              <a:rPr kumimoji="0" lang="en-JM" sz="5000" b="1" i="0" u="none" strike="noStrike" kern="1200" cap="none" spc="0" normalizeH="0" baseline="0" noProof="0" dirty="0">
                <a:ln>
                  <a:noFill/>
                </a:ln>
                <a:solidFill>
                  <a:schemeClr val="accent1"/>
                </a:solidFill>
                <a:effectLst/>
                <a:uLnTx/>
                <a:uFillTx/>
                <a:latin typeface="Calibri Light" panose="020F0302020204030204"/>
                <a:ea typeface="+mj-ea"/>
                <a:cs typeface="+mj-cs"/>
              </a:rPr>
              <a:t>KSAMC</a:t>
            </a:r>
            <a:endParaRPr lang="en-JM" dirty="0">
              <a:solidFill>
                <a:schemeClr val="accent1"/>
              </a:solidFill>
            </a:endParaRPr>
          </a:p>
        </p:txBody>
      </p:sp>
      <p:graphicFrame>
        <p:nvGraphicFramePr>
          <p:cNvPr id="7" name="Content Placeholder 6">
            <a:extLst>
              <a:ext uri="{FF2B5EF4-FFF2-40B4-BE49-F238E27FC236}">
                <a16:creationId xmlns:a16="http://schemas.microsoft.com/office/drawing/2014/main" id="{860B318F-28ED-4243-8654-DEF780228933}"/>
              </a:ext>
            </a:extLst>
          </p:cNvPr>
          <p:cNvGraphicFramePr>
            <a:graphicFrameLocks noGrp="1"/>
          </p:cNvGraphicFramePr>
          <p:nvPr>
            <p:ph idx="1"/>
            <p:extLst>
              <p:ext uri="{D42A27DB-BD31-4B8C-83A1-F6EECF244321}">
                <p14:modId xmlns:p14="http://schemas.microsoft.com/office/powerpoint/2010/main" val="3505577980"/>
              </p:ext>
            </p:extLst>
          </p:nvPr>
        </p:nvGraphicFramePr>
        <p:xfrm>
          <a:off x="87205" y="1543051"/>
          <a:ext cx="11882188" cy="519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7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9637C-25CC-4298-A451-82BD5481A302}"/>
              </a:ext>
            </a:extLst>
          </p:cNvPr>
          <p:cNvSpPr>
            <a:spLocks noGrp="1"/>
          </p:cNvSpPr>
          <p:nvPr>
            <p:ph type="title"/>
          </p:nvPr>
        </p:nvSpPr>
        <p:spPr>
          <a:xfrm>
            <a:off x="780597" y="3429000"/>
            <a:ext cx="9155113" cy="1325563"/>
          </a:xfrm>
          <a:prstGeom prst="rect">
            <a:avLst/>
          </a:prstGeom>
        </p:spPr>
        <p:txBody>
          <a:bodyPr wrap="none">
            <a:spAutoFit/>
          </a:bodyPr>
          <a:lstStyle/>
          <a:p>
            <a:pPr algn="ctr">
              <a:spcAft>
                <a:spcPts val="0"/>
              </a:spcAft>
            </a:pPr>
            <a:r>
              <a:rPr lang="en-US" sz="3600" b="1" i="1" dirty="0">
                <a:latin typeface="Calibri" panose="020F0502020204030204" pitchFamily="34" charset="0"/>
                <a:ea typeface="Times New Roman" panose="02020603050405020304" pitchFamily="18" charset="0"/>
                <a:cs typeface="Times New Roman" panose="02020603050405020304" pitchFamily="18" charset="0"/>
              </a:rPr>
              <a:t>‘A better Country through effective audit scrutiny’</a:t>
            </a:r>
            <a:endParaRPr lang="en-JM"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806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0D94-3C76-4223-B3C9-01937CF892FE}"/>
              </a:ext>
            </a:extLst>
          </p:cNvPr>
          <p:cNvSpPr>
            <a:spLocks noGrp="1"/>
          </p:cNvSpPr>
          <p:nvPr>
            <p:ph type="title"/>
          </p:nvPr>
        </p:nvSpPr>
        <p:spPr>
          <a:xfrm>
            <a:off x="2264228" y="702583"/>
            <a:ext cx="9089571" cy="855873"/>
          </a:xfrm>
        </p:spPr>
        <p:txBody>
          <a:bodyPr/>
          <a:lstStyle/>
          <a:p>
            <a:r>
              <a:rPr lang="en-US" b="1" dirty="0"/>
              <a:t>Audit Objectives</a:t>
            </a:r>
            <a:endParaRPr lang="en-JM" b="1" dirty="0"/>
          </a:p>
        </p:txBody>
      </p:sp>
      <p:graphicFrame>
        <p:nvGraphicFramePr>
          <p:cNvPr id="7" name="Diagram 6">
            <a:extLst>
              <a:ext uri="{FF2B5EF4-FFF2-40B4-BE49-F238E27FC236}">
                <a16:creationId xmlns:a16="http://schemas.microsoft.com/office/drawing/2014/main" id="{EFC61CDB-4C9B-4F03-888E-C9DFECBA48E3}"/>
              </a:ext>
            </a:extLst>
          </p:cNvPr>
          <p:cNvGraphicFramePr/>
          <p:nvPr>
            <p:extLst>
              <p:ext uri="{D42A27DB-BD31-4B8C-83A1-F6EECF244321}">
                <p14:modId xmlns:p14="http://schemas.microsoft.com/office/powerpoint/2010/main" val="2307152650"/>
              </p:ext>
            </p:extLst>
          </p:nvPr>
        </p:nvGraphicFramePr>
        <p:xfrm>
          <a:off x="1063568" y="1855906"/>
          <a:ext cx="10560742" cy="4624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2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0D94-3C76-4223-B3C9-01937CF892FE}"/>
              </a:ext>
            </a:extLst>
          </p:cNvPr>
          <p:cNvSpPr>
            <a:spLocks noGrp="1"/>
          </p:cNvSpPr>
          <p:nvPr>
            <p:ph type="title"/>
          </p:nvPr>
        </p:nvSpPr>
        <p:spPr>
          <a:xfrm>
            <a:off x="2264228" y="702583"/>
            <a:ext cx="9089571" cy="855873"/>
          </a:xfrm>
        </p:spPr>
        <p:txBody>
          <a:bodyPr/>
          <a:lstStyle/>
          <a:p>
            <a:r>
              <a:rPr lang="en-US" b="1" dirty="0"/>
              <a:t>Key Data</a:t>
            </a:r>
            <a:endParaRPr lang="en-JM" b="1" dirty="0"/>
          </a:p>
        </p:txBody>
      </p:sp>
      <p:graphicFrame>
        <p:nvGraphicFramePr>
          <p:cNvPr id="7" name="Diagram 6">
            <a:extLst>
              <a:ext uri="{FF2B5EF4-FFF2-40B4-BE49-F238E27FC236}">
                <a16:creationId xmlns:a16="http://schemas.microsoft.com/office/drawing/2014/main" id="{EFC61CDB-4C9B-4F03-888E-C9DFECBA48E3}"/>
              </a:ext>
            </a:extLst>
          </p:cNvPr>
          <p:cNvGraphicFramePr/>
          <p:nvPr>
            <p:extLst>
              <p:ext uri="{D42A27DB-BD31-4B8C-83A1-F6EECF244321}">
                <p14:modId xmlns:p14="http://schemas.microsoft.com/office/powerpoint/2010/main" val="980914117"/>
              </p:ext>
            </p:extLst>
          </p:nvPr>
        </p:nvGraphicFramePr>
        <p:xfrm>
          <a:off x="1268731" y="1771651"/>
          <a:ext cx="9588660" cy="359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9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2995-8BE5-4813-B56D-DB487314ED96}"/>
              </a:ext>
            </a:extLst>
          </p:cNvPr>
          <p:cNvSpPr>
            <a:spLocks noGrp="1"/>
          </p:cNvSpPr>
          <p:nvPr>
            <p:ph type="title"/>
          </p:nvPr>
        </p:nvSpPr>
        <p:spPr>
          <a:xfrm>
            <a:off x="2264228" y="513806"/>
            <a:ext cx="9089571" cy="714493"/>
          </a:xfrm>
        </p:spPr>
        <p:txBody>
          <a:bodyPr>
            <a:normAutofit/>
          </a:bodyPr>
          <a:lstStyle/>
          <a:p>
            <a:r>
              <a:rPr lang="en-JM" sz="4000" dirty="0"/>
              <a:t>Management Team &amp; Staff </a:t>
            </a:r>
          </a:p>
        </p:txBody>
      </p:sp>
      <p:graphicFrame>
        <p:nvGraphicFramePr>
          <p:cNvPr id="5" name="Content Placeholder 4">
            <a:extLst>
              <a:ext uri="{FF2B5EF4-FFF2-40B4-BE49-F238E27FC236}">
                <a16:creationId xmlns:a16="http://schemas.microsoft.com/office/drawing/2014/main" id="{5DDB6C75-6748-4079-A7F1-315EA4500C72}"/>
              </a:ext>
            </a:extLst>
          </p:cNvPr>
          <p:cNvGraphicFramePr>
            <a:graphicFrameLocks noGrp="1"/>
          </p:cNvGraphicFramePr>
          <p:nvPr>
            <p:ph idx="1"/>
            <p:extLst>
              <p:ext uri="{D42A27DB-BD31-4B8C-83A1-F6EECF244321}">
                <p14:modId xmlns:p14="http://schemas.microsoft.com/office/powerpoint/2010/main" val="794970747"/>
              </p:ext>
            </p:extLst>
          </p:nvPr>
        </p:nvGraphicFramePr>
        <p:xfrm>
          <a:off x="838199" y="1406126"/>
          <a:ext cx="10515600" cy="4366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93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0D94-3C76-4223-B3C9-01937CF892FE}"/>
              </a:ext>
            </a:extLst>
          </p:cNvPr>
          <p:cNvSpPr>
            <a:spLocks noGrp="1"/>
          </p:cNvSpPr>
          <p:nvPr>
            <p:ph type="title"/>
          </p:nvPr>
        </p:nvSpPr>
        <p:spPr>
          <a:xfrm>
            <a:off x="2264228" y="572877"/>
            <a:ext cx="9089571" cy="855873"/>
          </a:xfrm>
        </p:spPr>
        <p:txBody>
          <a:bodyPr/>
          <a:lstStyle/>
          <a:p>
            <a:r>
              <a:rPr lang="en-US" b="1" dirty="0"/>
              <a:t>Governance and Oversight</a:t>
            </a:r>
            <a:endParaRPr lang="en-JM" b="1" dirty="0"/>
          </a:p>
        </p:txBody>
      </p:sp>
      <p:sp>
        <p:nvSpPr>
          <p:cNvPr id="6" name="TextBox 5">
            <a:extLst>
              <a:ext uri="{FF2B5EF4-FFF2-40B4-BE49-F238E27FC236}">
                <a16:creationId xmlns:a16="http://schemas.microsoft.com/office/drawing/2014/main" id="{9806470E-A0E7-4B80-AF5E-20F291FBDA5A}"/>
              </a:ext>
            </a:extLst>
          </p:cNvPr>
          <p:cNvSpPr txBox="1"/>
          <p:nvPr/>
        </p:nvSpPr>
        <p:spPr>
          <a:xfrm>
            <a:off x="1348740" y="5502076"/>
            <a:ext cx="9798989" cy="1015663"/>
          </a:xfrm>
          <a:prstGeom prst="rect">
            <a:avLst/>
          </a:prstGeom>
          <a:noFill/>
        </p:spPr>
        <p:txBody>
          <a:bodyPr wrap="square">
            <a:spAutoFit/>
          </a:bodyPr>
          <a:lstStyle/>
          <a:p>
            <a:r>
              <a:rPr lang="en-US" sz="2000" dirty="0"/>
              <a:t>Absence of effective systems to manage road works, combined with deficiencies in the Council’s oversight framework, would have hindered KSAMC from achieving full value from money spent on road maintenance and rehabilitation works.</a:t>
            </a:r>
            <a:endParaRPr lang="en-JM" sz="2000" dirty="0"/>
          </a:p>
        </p:txBody>
      </p:sp>
      <p:graphicFrame>
        <p:nvGraphicFramePr>
          <p:cNvPr id="10" name="Diagram 9">
            <a:extLst>
              <a:ext uri="{FF2B5EF4-FFF2-40B4-BE49-F238E27FC236}">
                <a16:creationId xmlns:a16="http://schemas.microsoft.com/office/drawing/2014/main" id="{4E2D4881-0D94-460B-B7DE-E17F966FB488}"/>
              </a:ext>
            </a:extLst>
          </p:cNvPr>
          <p:cNvGraphicFramePr/>
          <p:nvPr>
            <p:extLst>
              <p:ext uri="{D42A27DB-BD31-4B8C-83A1-F6EECF244321}">
                <p14:modId xmlns:p14="http://schemas.microsoft.com/office/powerpoint/2010/main" val="709453585"/>
              </p:ext>
            </p:extLst>
          </p:nvPr>
        </p:nvGraphicFramePr>
        <p:xfrm>
          <a:off x="2264228" y="1631282"/>
          <a:ext cx="8883501" cy="379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9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A285-A1BD-41F7-A377-BB07E00D8FFA}"/>
              </a:ext>
            </a:extLst>
          </p:cNvPr>
          <p:cNvSpPr>
            <a:spLocks noGrp="1"/>
          </p:cNvSpPr>
          <p:nvPr>
            <p:ph type="title"/>
          </p:nvPr>
        </p:nvSpPr>
        <p:spPr>
          <a:xfrm>
            <a:off x="838200" y="1041640"/>
            <a:ext cx="10515600" cy="898290"/>
          </a:xfrm>
        </p:spPr>
        <p:txBody>
          <a:bodyPr>
            <a:normAutofit fontScale="90000"/>
          </a:bodyPr>
          <a:lstStyle/>
          <a:p>
            <a:r>
              <a:rPr lang="en-JM" b="1" dirty="0"/>
              <a:t>Financial Management</a:t>
            </a:r>
          </a:p>
        </p:txBody>
      </p:sp>
      <p:graphicFrame>
        <p:nvGraphicFramePr>
          <p:cNvPr id="4" name="Diagram 3">
            <a:extLst>
              <a:ext uri="{FF2B5EF4-FFF2-40B4-BE49-F238E27FC236}">
                <a16:creationId xmlns:a16="http://schemas.microsoft.com/office/drawing/2014/main" id="{8AA4425D-A6CA-4246-A7B4-94D4D542DE2A}"/>
              </a:ext>
            </a:extLst>
          </p:cNvPr>
          <p:cNvGraphicFramePr/>
          <p:nvPr>
            <p:extLst>
              <p:ext uri="{D42A27DB-BD31-4B8C-83A1-F6EECF244321}">
                <p14:modId xmlns:p14="http://schemas.microsoft.com/office/powerpoint/2010/main" val="4109799970"/>
              </p:ext>
            </p:extLst>
          </p:nvPr>
        </p:nvGraphicFramePr>
        <p:xfrm>
          <a:off x="838200" y="2062134"/>
          <a:ext cx="8937265" cy="3489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00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9A8B-041D-4F1F-B6FE-06B858CF63C8}"/>
              </a:ext>
            </a:extLst>
          </p:cNvPr>
          <p:cNvSpPr>
            <a:spLocks noGrp="1"/>
          </p:cNvSpPr>
          <p:nvPr>
            <p:ph type="title"/>
          </p:nvPr>
        </p:nvSpPr>
        <p:spPr>
          <a:xfrm>
            <a:off x="1959428" y="365126"/>
            <a:ext cx="9394371" cy="907084"/>
          </a:xfrm>
        </p:spPr>
        <p:txBody>
          <a:bodyPr/>
          <a:lstStyle/>
          <a:p>
            <a:r>
              <a:rPr kumimoji="0" lang="en-JM" sz="5400" b="1" i="0" u="none" strike="noStrike" kern="1200" cap="none" spc="0" normalizeH="0" baseline="0" noProof="0" dirty="0">
                <a:ln>
                  <a:noFill/>
                </a:ln>
                <a:solidFill>
                  <a:prstClr val="black"/>
                </a:solidFill>
                <a:effectLst/>
                <a:uLnTx/>
                <a:uFillTx/>
                <a:latin typeface="Calibri Light" panose="020F0302020204030204"/>
                <a:ea typeface="+mj-ea"/>
                <a:cs typeface="+mj-cs"/>
              </a:rPr>
              <a:t>Financial Management</a:t>
            </a:r>
            <a:endParaRPr lang="en-JM" dirty="0"/>
          </a:p>
        </p:txBody>
      </p:sp>
      <p:sp>
        <p:nvSpPr>
          <p:cNvPr id="3" name="Content Placeholder 2">
            <a:extLst>
              <a:ext uri="{FF2B5EF4-FFF2-40B4-BE49-F238E27FC236}">
                <a16:creationId xmlns:a16="http://schemas.microsoft.com/office/drawing/2014/main" id="{50BA8163-7017-4A8E-80C7-C326840ABC19}"/>
              </a:ext>
            </a:extLst>
          </p:cNvPr>
          <p:cNvSpPr>
            <a:spLocks noGrp="1"/>
          </p:cNvSpPr>
          <p:nvPr>
            <p:ph sz="half" idx="1"/>
          </p:nvPr>
        </p:nvSpPr>
        <p:spPr>
          <a:xfrm>
            <a:off x="838200" y="1820849"/>
            <a:ext cx="5181600" cy="4126727"/>
          </a:xfrm>
        </p:spPr>
        <p:txBody>
          <a:bodyPr>
            <a:normAutofit/>
          </a:bodyPr>
          <a:lstStyle/>
          <a:p>
            <a:pPr marL="0" indent="0">
              <a:buNone/>
            </a:pPr>
            <a:r>
              <a:rPr lang="en-US" sz="2400" b="1" dirty="0"/>
              <a:t>Owing to an absence of updated parochial road inventory, the </a:t>
            </a:r>
            <a:r>
              <a:rPr lang="en-US" sz="2400" b="1" dirty="0" err="1"/>
              <a:t>AuGD</a:t>
            </a:r>
            <a:r>
              <a:rPr lang="en-US" sz="2400" b="1" dirty="0"/>
              <a:t> could not be assured that:</a:t>
            </a:r>
          </a:p>
          <a:p>
            <a:pPr marL="0" indent="0">
              <a:buNone/>
            </a:pPr>
            <a:endParaRPr lang="en-US" sz="2400" b="1" dirty="0"/>
          </a:p>
          <a:p>
            <a:pPr lvl="1"/>
            <a:r>
              <a:rPr lang="en-US" sz="2800" dirty="0">
                <a:solidFill>
                  <a:schemeClr val="accent1">
                    <a:lumMod val="75000"/>
                  </a:schemeClr>
                </a:solidFill>
              </a:rPr>
              <a:t>The amounts of $3.7 billion, allocated by MLGRD between 2014-2015 and 2019-2020, represented an accurate calculation of amounts due.</a:t>
            </a:r>
          </a:p>
        </p:txBody>
      </p:sp>
      <p:pic>
        <p:nvPicPr>
          <p:cNvPr id="5" name="Content Placeholder 4" descr="Calculator and math tools on a surface">
            <a:extLst>
              <a:ext uri="{FF2B5EF4-FFF2-40B4-BE49-F238E27FC236}">
                <a16:creationId xmlns:a16="http://schemas.microsoft.com/office/drawing/2014/main" id="{AA90A0F7-90DB-4F72-B70E-3DE91AF19B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9" y="1820849"/>
            <a:ext cx="5399269" cy="3603906"/>
          </a:xfrm>
        </p:spPr>
      </p:pic>
    </p:spTree>
    <p:extLst>
      <p:ext uri="{BB962C8B-B14F-4D97-AF65-F5344CB8AC3E}">
        <p14:creationId xmlns:p14="http://schemas.microsoft.com/office/powerpoint/2010/main" val="337948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9A8B-041D-4F1F-B6FE-06B858CF63C8}"/>
              </a:ext>
            </a:extLst>
          </p:cNvPr>
          <p:cNvSpPr>
            <a:spLocks noGrp="1"/>
          </p:cNvSpPr>
          <p:nvPr>
            <p:ph type="title"/>
          </p:nvPr>
        </p:nvSpPr>
        <p:spPr>
          <a:xfrm>
            <a:off x="1959428" y="349223"/>
            <a:ext cx="9394371" cy="907084"/>
          </a:xfrm>
        </p:spPr>
        <p:txBody>
          <a:bodyPr/>
          <a:lstStyle/>
          <a:p>
            <a:r>
              <a:rPr kumimoji="0" lang="en-JM" sz="5400" b="1" i="0" u="none" strike="noStrike" kern="1200" cap="none" spc="0" normalizeH="0" baseline="0" noProof="0" dirty="0">
                <a:ln>
                  <a:noFill/>
                </a:ln>
                <a:solidFill>
                  <a:prstClr val="black"/>
                </a:solidFill>
                <a:effectLst/>
                <a:uLnTx/>
                <a:uFillTx/>
                <a:latin typeface="Calibri Light" panose="020F0302020204030204"/>
                <a:ea typeface="+mj-ea"/>
                <a:cs typeface="+mj-cs"/>
              </a:rPr>
              <a:t>Financial Management</a:t>
            </a:r>
            <a:endParaRPr lang="en-JM" dirty="0"/>
          </a:p>
        </p:txBody>
      </p:sp>
      <p:sp>
        <p:nvSpPr>
          <p:cNvPr id="3" name="Content Placeholder 2">
            <a:extLst>
              <a:ext uri="{FF2B5EF4-FFF2-40B4-BE49-F238E27FC236}">
                <a16:creationId xmlns:a16="http://schemas.microsoft.com/office/drawing/2014/main" id="{50BA8163-7017-4A8E-80C7-C326840ABC19}"/>
              </a:ext>
            </a:extLst>
          </p:cNvPr>
          <p:cNvSpPr>
            <a:spLocks noGrp="1"/>
          </p:cNvSpPr>
          <p:nvPr>
            <p:ph sz="half" idx="1"/>
          </p:nvPr>
        </p:nvSpPr>
        <p:spPr>
          <a:xfrm>
            <a:off x="838200" y="1820849"/>
            <a:ext cx="3527066" cy="4126727"/>
          </a:xfrm>
        </p:spPr>
        <p:txBody>
          <a:bodyPr>
            <a:normAutofit/>
          </a:bodyPr>
          <a:lstStyle/>
          <a:p>
            <a:pPr marL="0" indent="0">
              <a:buNone/>
            </a:pPr>
            <a:r>
              <a:rPr lang="en-US" sz="2400" b="1" dirty="0"/>
              <a:t>Categories of PRF expenditure and percentage of total PRF spent for road works during the period 2014-2020. Activities consisted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Road </a:t>
            </a:r>
            <a:r>
              <a:rPr lang="en-US" dirty="0">
                <a:solidFill>
                  <a:srgbClr val="4472C4">
                    <a:lumMod val="75000"/>
                  </a:srgbClr>
                </a:solidFill>
                <a:latin typeface="Calibri" panose="020F0502020204030204"/>
              </a:rPr>
              <a:t>repairs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srgbClr val="4472C4">
                    <a:lumMod val="75000"/>
                  </a:srgbClr>
                </a:solidFill>
                <a:latin typeface="Calibri" panose="020F0502020204030204"/>
              </a:rPr>
              <a:t>Patching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srgbClr val="4472C4">
                    <a:lumMod val="75000"/>
                  </a:srgbClr>
                </a:solidFill>
                <a:latin typeface="Calibri" panose="020F0502020204030204"/>
              </a:rPr>
              <a:t>Drainage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srgbClr val="4472C4">
                    <a:lumMod val="75000"/>
                  </a:srgbClr>
                </a:solidFill>
                <a:latin typeface="Calibri" panose="020F0502020204030204"/>
              </a:rPr>
              <a:t>Bushing</a:t>
            </a:r>
          </a:p>
        </p:txBody>
      </p:sp>
      <p:graphicFrame>
        <p:nvGraphicFramePr>
          <p:cNvPr id="5" name="Content Placeholder 4">
            <a:extLst>
              <a:ext uri="{FF2B5EF4-FFF2-40B4-BE49-F238E27FC236}">
                <a16:creationId xmlns:a16="http://schemas.microsoft.com/office/drawing/2014/main" id="{958C0BEB-74D5-494E-BD8C-0791CB611F7E}"/>
              </a:ext>
            </a:extLst>
          </p:cNvPr>
          <p:cNvGraphicFramePr>
            <a:graphicFrameLocks noGrp="1"/>
          </p:cNvGraphicFramePr>
          <p:nvPr>
            <p:ph sz="half" idx="2"/>
            <p:extLst>
              <p:ext uri="{D42A27DB-BD31-4B8C-83A1-F6EECF244321}">
                <p14:modId xmlns:p14="http://schemas.microsoft.com/office/powerpoint/2010/main" val="266357312"/>
              </p:ext>
            </p:extLst>
          </p:nvPr>
        </p:nvGraphicFramePr>
        <p:xfrm>
          <a:off x="4365266" y="1820849"/>
          <a:ext cx="6988533" cy="4126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92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A285-A1BD-41F7-A377-BB07E00D8FFA}"/>
              </a:ext>
            </a:extLst>
          </p:cNvPr>
          <p:cNvSpPr>
            <a:spLocks noGrp="1"/>
          </p:cNvSpPr>
          <p:nvPr>
            <p:ph type="title"/>
          </p:nvPr>
        </p:nvSpPr>
        <p:spPr>
          <a:xfrm>
            <a:off x="589889" y="314071"/>
            <a:ext cx="9822842" cy="898290"/>
          </a:xfrm>
        </p:spPr>
        <p:txBody>
          <a:bodyPr>
            <a:noAutofit/>
          </a:bodyPr>
          <a:lstStyle/>
          <a:p>
            <a:r>
              <a:rPr lang="en-JM" sz="5000" b="1" dirty="0"/>
              <a:t>Strategic Management and Oversight </a:t>
            </a:r>
          </a:p>
        </p:txBody>
      </p:sp>
      <p:graphicFrame>
        <p:nvGraphicFramePr>
          <p:cNvPr id="4" name="Diagram 3">
            <a:extLst>
              <a:ext uri="{FF2B5EF4-FFF2-40B4-BE49-F238E27FC236}">
                <a16:creationId xmlns:a16="http://schemas.microsoft.com/office/drawing/2014/main" id="{8AA4425D-A6CA-4246-A7B4-94D4D542DE2A}"/>
              </a:ext>
            </a:extLst>
          </p:cNvPr>
          <p:cNvGraphicFramePr/>
          <p:nvPr>
            <p:extLst>
              <p:ext uri="{D42A27DB-BD31-4B8C-83A1-F6EECF244321}">
                <p14:modId xmlns:p14="http://schemas.microsoft.com/office/powerpoint/2010/main" val="2728516513"/>
              </p:ext>
            </p:extLst>
          </p:nvPr>
        </p:nvGraphicFramePr>
        <p:xfrm>
          <a:off x="286994" y="1212361"/>
          <a:ext cx="10125737" cy="4949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591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753</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Performance Audit Report Management System For The Maintenance Of Parochial Roads </vt:lpstr>
      <vt:lpstr>Audit Objectives</vt:lpstr>
      <vt:lpstr>Key Data</vt:lpstr>
      <vt:lpstr>Management Team &amp; Staff </vt:lpstr>
      <vt:lpstr>Governance and Oversight</vt:lpstr>
      <vt:lpstr>Financial Management</vt:lpstr>
      <vt:lpstr>Financial Management</vt:lpstr>
      <vt:lpstr>Financial Management</vt:lpstr>
      <vt:lpstr>Strategic Management and Oversight </vt:lpstr>
      <vt:lpstr>Strategic Management</vt:lpstr>
      <vt:lpstr>Roads Management</vt:lpstr>
      <vt:lpstr>Roads Management</vt:lpstr>
      <vt:lpstr>Procurement and Contracts Management </vt:lpstr>
      <vt:lpstr>What should be done - MLGRD</vt:lpstr>
      <vt:lpstr>What should be done - KSAMC</vt:lpstr>
      <vt:lpstr>‘A better Country through effective audit scrutiny’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Audit Report Management System For The Maintenance Of Parochial Roads</dc:title>
  <dc:creator>Sherice Linton</dc:creator>
  <cp:lastModifiedBy>Luigi McDonald</cp:lastModifiedBy>
  <cp:revision>59</cp:revision>
  <dcterms:created xsi:type="dcterms:W3CDTF">2020-11-12T12:45:13Z</dcterms:created>
  <dcterms:modified xsi:type="dcterms:W3CDTF">2020-12-09T14:55:31Z</dcterms:modified>
</cp:coreProperties>
</file>