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86" r:id="rId4"/>
    <p:sldId id="287" r:id="rId5"/>
    <p:sldId id="295" r:id="rId6"/>
    <p:sldId id="288" r:id="rId7"/>
    <p:sldId id="281" r:id="rId8"/>
    <p:sldId id="258" r:id="rId9"/>
    <p:sldId id="261" r:id="rId10"/>
    <p:sldId id="289" r:id="rId11"/>
    <p:sldId id="273" r:id="rId12"/>
    <p:sldId id="290" r:id="rId13"/>
    <p:sldId id="291" r:id="rId14"/>
    <p:sldId id="274" r:id="rId15"/>
    <p:sldId id="294" r:id="rId16"/>
    <p:sldId id="293" r:id="rId17"/>
    <p:sldId id="292" r:id="rId18"/>
    <p:sldId id="276" r:id="rId19"/>
    <p:sldId id="259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do.hall\AppData\Local\Microsoft\Windows\INetCache\Content.Outlook\SPMI0HSO\JLS-LIBRARY%20US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ardo.hall\AppData\Local\Microsoft\Windows\INetCache\Content.Outlook\SPMI0HSO\JLS-LIBRARY%20USA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7A-479E-B572-85313F6F51F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7A-479E-B572-85313F6F51F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7A-479E-B572-85313F6F51F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7A-479E-B572-85313F6F51F4}"/>
              </c:ext>
            </c:extLst>
          </c:dPt>
          <c:dLbls>
            <c:dLbl>
              <c:idx val="0"/>
              <c:layout>
                <c:manualLayout>
                  <c:x val="-0.1757970712175087"/>
                  <c:y val="-6.32231682476854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F7A-479E-B572-85313F6F51F4}"/>
                </c:ext>
              </c:extLst>
            </c:dLbl>
            <c:dLbl>
              <c:idx val="1"/>
              <c:layout>
                <c:manualLayout>
                  <c:x val="0.12243183024181301"/>
                  <c:y val="-0.1963923431792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F7A-479E-B572-85313F6F51F4}"/>
                </c:ext>
              </c:extLst>
            </c:dLbl>
            <c:dLbl>
              <c:idx val="2"/>
              <c:layout>
                <c:manualLayout>
                  <c:x val="-3.4056904019326747E-2"/>
                  <c:y val="0.19958312477059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75174327838975"/>
                      <c:h val="0.175738494692074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F7A-479E-B572-85313F6F51F4}"/>
                </c:ext>
              </c:extLst>
            </c:dLbl>
            <c:dLbl>
              <c:idx val="3"/>
              <c:layout>
                <c:manualLayout>
                  <c:x val="-7.0967275898688009E-2"/>
                  <c:y val="-5.28245083742193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01269463197827"/>
                      <c:h val="0.310419060446096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F7A-479E-B572-85313F6F5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'[JLS-LIBRARY USAGE.xlsx]Sheet1'!$A$24:$A$27</c:f>
              <c:strCache>
                <c:ptCount val="4"/>
                <c:pt idx="0">
                  <c:v>Reprograhic Services</c:v>
                </c:pt>
                <c:pt idx="1">
                  <c:v>ICT USAGE</c:v>
                </c:pt>
                <c:pt idx="2">
                  <c:v>Reference Consultation</c:v>
                </c:pt>
                <c:pt idx="3">
                  <c:v>Home Loans (Borrow Books)</c:v>
                </c:pt>
              </c:strCache>
            </c:strRef>
          </c:cat>
          <c:val>
            <c:numRef>
              <c:f>'[JLS-LIBRARY USAGE.xlsx]Sheet1'!$B$24:$B$27</c:f>
              <c:numCache>
                <c:formatCode>#,##0</c:formatCode>
                <c:ptCount val="4"/>
                <c:pt idx="0">
                  <c:v>12114115</c:v>
                </c:pt>
                <c:pt idx="1">
                  <c:v>6511753</c:v>
                </c:pt>
                <c:pt idx="2">
                  <c:v>2884117</c:v>
                </c:pt>
                <c:pt idx="3">
                  <c:v>3179613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7A-479E-B572-85313F6F51F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'[JLS-LIBRARY USAGE.xlsx]Sheet1'!$A$30</c:f>
              <c:strCache>
                <c:ptCount val="1"/>
                <c:pt idx="0">
                  <c:v>Reprograhic Services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4000"/>
                    <a:satMod val="130000"/>
                    <a:lumMod val="92000"/>
                  </a:schemeClr>
                </a:gs>
                <a:gs pos="100000">
                  <a:schemeClr val="accent1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'[JLS-LIBRARY USAGE.xlsx]Sheet1'!$B$29:$E$29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'[JLS-LIBRARY USAGE.xlsx]Sheet1'!$B$30:$E$30</c:f>
              <c:numCache>
                <c:formatCode>#,##0</c:formatCode>
                <c:ptCount val="4"/>
                <c:pt idx="0">
                  <c:v>3408504</c:v>
                </c:pt>
                <c:pt idx="1">
                  <c:v>2769026</c:v>
                </c:pt>
                <c:pt idx="2">
                  <c:v>3382276</c:v>
                </c:pt>
                <c:pt idx="3">
                  <c:v>2554309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5-442D-99A9-3A91A40BC45C}"/>
            </c:ext>
          </c:extLst>
        </c:ser>
        <c:ser>
          <c:idx val="1"/>
          <c:order val="1"/>
          <c:tx>
            <c:strRef>
              <c:f>'[JLS-LIBRARY USAGE.xlsx]Sheet1'!$A$31</c:f>
              <c:strCache>
                <c:ptCount val="1"/>
                <c:pt idx="0">
                  <c:v>ICT USAGE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satMod val="110000"/>
                    <a:lumMod val="104000"/>
                  </a:schemeClr>
                </a:gs>
                <a:gs pos="69000">
                  <a:schemeClr val="accent2">
                    <a:shade val="84000"/>
                    <a:satMod val="130000"/>
                    <a:lumMod val="92000"/>
                  </a:schemeClr>
                </a:gs>
                <a:gs pos="100000">
                  <a:schemeClr val="accent2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'[JLS-LIBRARY USAGE.xlsx]Sheet1'!$B$29:$E$29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'[JLS-LIBRARY USAGE.xlsx]Sheet1'!$B$31:$E$31</c:f>
              <c:numCache>
                <c:formatCode>#,##0</c:formatCode>
                <c:ptCount val="4"/>
                <c:pt idx="0">
                  <c:v>1073104</c:v>
                </c:pt>
                <c:pt idx="1">
                  <c:v>1767470</c:v>
                </c:pt>
                <c:pt idx="2">
                  <c:v>1809731</c:v>
                </c:pt>
                <c:pt idx="3">
                  <c:v>1861448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5-442D-99A9-3A91A40BC45C}"/>
            </c:ext>
          </c:extLst>
        </c:ser>
        <c:ser>
          <c:idx val="2"/>
          <c:order val="2"/>
          <c:tx>
            <c:strRef>
              <c:f>'[JLS-LIBRARY USAGE.xlsx]Sheet1'!$A$32</c:f>
              <c:strCache>
                <c:ptCount val="1"/>
                <c:pt idx="0">
                  <c:v>Reference Consultation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atMod val="110000"/>
                    <a:lumMod val="104000"/>
                  </a:schemeClr>
                </a:gs>
                <a:gs pos="69000">
                  <a:schemeClr val="accent3">
                    <a:shade val="84000"/>
                    <a:satMod val="130000"/>
                    <a:lumMod val="92000"/>
                  </a:schemeClr>
                </a:gs>
                <a:gs pos="100000">
                  <a:schemeClr val="accent3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3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'[JLS-LIBRARY USAGE.xlsx]Sheet1'!$B$29:$E$29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'[JLS-LIBRARY USAGE.xlsx]Sheet1'!$B$32:$E$32</c:f>
              <c:numCache>
                <c:formatCode>#,##0</c:formatCode>
                <c:ptCount val="4"/>
                <c:pt idx="0">
                  <c:v>1222872</c:v>
                </c:pt>
                <c:pt idx="1">
                  <c:v>420507</c:v>
                </c:pt>
                <c:pt idx="2">
                  <c:v>279357</c:v>
                </c:pt>
                <c:pt idx="3">
                  <c:v>961381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A5-442D-99A9-3A91A40BC45C}"/>
            </c:ext>
          </c:extLst>
        </c:ser>
        <c:ser>
          <c:idx val="3"/>
          <c:order val="3"/>
          <c:tx>
            <c:strRef>
              <c:f>'[JLS-LIBRARY USAGE.xlsx]Sheet1'!$A$33</c:f>
              <c:strCache>
                <c:ptCount val="1"/>
                <c:pt idx="0">
                  <c:v>Home Loans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satMod val="110000"/>
                    <a:lumMod val="104000"/>
                  </a:schemeClr>
                </a:gs>
                <a:gs pos="69000">
                  <a:schemeClr val="accent4">
                    <a:shade val="84000"/>
                    <a:satMod val="130000"/>
                    <a:lumMod val="92000"/>
                  </a:schemeClr>
                </a:gs>
                <a:gs pos="100000">
                  <a:schemeClr val="accent4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'[JLS-LIBRARY USAGE.xlsx]Sheet1'!$B$29:$E$29</c:f>
              <c:strCache>
                <c:ptCount val="4"/>
                <c:pt idx="0">
                  <c:v>2015-16</c:v>
                </c:pt>
                <c:pt idx="1">
                  <c:v>2016-17</c:v>
                </c:pt>
                <c:pt idx="2">
                  <c:v>2017-18</c:v>
                </c:pt>
                <c:pt idx="3">
                  <c:v>2018-19</c:v>
                </c:pt>
              </c:strCache>
            </c:strRef>
          </c:cat>
          <c:val>
            <c:numRef>
              <c:f>'[JLS-LIBRARY USAGE.xlsx]Sheet1'!$B$33:$E$33</c:f>
              <c:numCache>
                <c:formatCode>#,##0</c:formatCode>
                <c:ptCount val="4"/>
                <c:pt idx="0">
                  <c:v>362649</c:v>
                </c:pt>
                <c:pt idx="1">
                  <c:v>1348794</c:v>
                </c:pt>
                <c:pt idx="2">
                  <c:v>1246295</c:v>
                </c:pt>
                <c:pt idx="3">
                  <c:v>221875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A5-442D-99A9-3A91A40BC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38992752"/>
        <c:axId val="1379987824"/>
      </c:barChart>
      <c:catAx>
        <c:axId val="12389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9987824"/>
        <c:crosses val="autoZero"/>
        <c:auto val="1"/>
        <c:lblAlgn val="ctr"/>
        <c:lblOffset val="100"/>
        <c:noMultiLvlLbl val="0"/>
      </c:catAx>
      <c:valAx>
        <c:axId val="13799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Library Usage Visits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992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83349-DAE0-401B-A0DE-8CE42A2DFD91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6E45F6-097A-4624-A6C8-3B876FA83F25}">
      <dgm:prSet phldrT="[Text]" custT="1"/>
      <dgm:spPr/>
      <dgm:t>
        <a:bodyPr/>
        <a:lstStyle/>
        <a:p>
          <a:r>
            <a:rPr lang="en-GB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When the Jamaica Library Service (JLS) was established in 1948, there was a need for access to free </a:t>
          </a:r>
          <a:r>
            <a:rPr lang="en-GB" sz="4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printed information.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E10ED-22B3-477B-945D-C70347354F9F}" type="parTrans" cxnId="{F9A91064-8F16-4258-BFA5-719489900E77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598C9-0519-4790-A08A-E134637CB2F5}" type="sibTrans" cxnId="{F9A91064-8F16-4258-BFA5-719489900E77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1D8C7-F487-41E3-AF54-83ED82711C4B}" type="pres">
      <dgm:prSet presAssocID="{51983349-DAE0-401B-A0DE-8CE42A2DFD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385EBE-3857-4D4F-8006-05E49AA22DB4}" type="pres">
      <dgm:prSet presAssocID="{5A6E45F6-097A-4624-A6C8-3B876FA83F25}" presName="node" presStyleLbl="node1" presStyleIdx="0" presStyleCnt="1" custLinFactNeighborX="119" custLinFactNeighborY="6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5C58E6-4EED-4EBB-9FA3-F8E29C1176C6}" type="presOf" srcId="{5A6E45F6-097A-4624-A6C8-3B876FA83F25}" destId="{A3385EBE-3857-4D4F-8006-05E49AA22DB4}" srcOrd="0" destOrd="0" presId="urn:microsoft.com/office/officeart/2005/8/layout/hList6"/>
    <dgm:cxn modelId="{B2FF4EFD-BFD4-41CE-91EC-CBFF5001BB7F}" type="presOf" srcId="{51983349-DAE0-401B-A0DE-8CE42A2DFD91}" destId="{6CA1D8C7-F487-41E3-AF54-83ED82711C4B}" srcOrd="0" destOrd="0" presId="urn:microsoft.com/office/officeart/2005/8/layout/hList6"/>
    <dgm:cxn modelId="{F9A91064-8F16-4258-BFA5-719489900E77}" srcId="{51983349-DAE0-401B-A0DE-8CE42A2DFD91}" destId="{5A6E45F6-097A-4624-A6C8-3B876FA83F25}" srcOrd="0" destOrd="0" parTransId="{782E10ED-22B3-477B-945D-C70347354F9F}" sibTransId="{754598C9-0519-4790-A08A-E134637CB2F5}"/>
    <dgm:cxn modelId="{024DE41E-471C-47DD-A999-65C47D0306A9}" type="presParOf" srcId="{6CA1D8C7-F487-41E3-AF54-83ED82711C4B}" destId="{A3385EBE-3857-4D4F-8006-05E49AA22DB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41CAF1-46DD-4EF0-9455-D64E4BB3330C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5A4C78-F229-4BE0-81B5-1AFDA0718CEF}">
      <dgm:prSet phldrT="[Text]"/>
      <dgm:spPr/>
      <dgm:t>
        <a:bodyPr/>
        <a:lstStyle/>
        <a:p>
          <a:r>
            <a:rPr lang="en-US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Little knowledge of the real impact on the relevance and cost-effectiveness of public libraries. </a:t>
          </a:r>
          <a:endParaRPr lang="en-US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95A3AB-B8E7-4B93-9E6C-A655A5263024}" type="parTrans" cxnId="{1F57C940-CFAA-47E6-9458-2F9FCB614B39}">
      <dgm:prSet/>
      <dgm:spPr/>
      <dgm:t>
        <a:bodyPr/>
        <a:lstStyle/>
        <a:p>
          <a:endParaRPr lang="en-US"/>
        </a:p>
      </dgm:t>
    </dgm:pt>
    <dgm:pt modelId="{BEDED8E3-969B-4778-8FF8-6526163B94D5}" type="sibTrans" cxnId="{1F57C940-CFAA-47E6-9458-2F9FCB614B39}">
      <dgm:prSet/>
      <dgm:spPr/>
      <dgm:t>
        <a:bodyPr/>
        <a:lstStyle/>
        <a:p>
          <a:endParaRPr lang="en-US"/>
        </a:p>
      </dgm:t>
    </dgm:pt>
    <dgm:pt modelId="{055796E1-AD19-4466-8B67-B3B880939AE8}" type="pres">
      <dgm:prSet presAssocID="{1F41CAF1-46DD-4EF0-9455-D64E4BB3330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2F1D732-F4F3-481D-9C93-AD3D7035C1A0}" type="pres">
      <dgm:prSet presAssocID="{935A4C78-F229-4BE0-81B5-1AFDA0718CEF}" presName="composite" presStyleCnt="0">
        <dgm:presLayoutVars>
          <dgm:chMax/>
          <dgm:chPref/>
        </dgm:presLayoutVars>
      </dgm:prSet>
      <dgm:spPr/>
    </dgm:pt>
    <dgm:pt modelId="{CB0C667C-905A-411E-A285-0722B43E1FC3}" type="pres">
      <dgm:prSet presAssocID="{935A4C78-F229-4BE0-81B5-1AFDA0718CEF}" presName="Image" presStyleLbl="bgImgPlace1" presStyleIdx="0" presStyleCnt="1" custLinFactNeighborX="3575" custLinFactNeighborY="-493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175CB71-5D78-4AA2-80E9-1E248585C826}" type="pres">
      <dgm:prSet presAssocID="{935A4C78-F229-4BE0-81B5-1AFDA0718CEF}" presName="ParentText" presStyleLbl="revTx" presStyleIdx="0" presStyleCnt="1" custScaleX="175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4FAA0-6AAA-4693-9DF5-098C671F5435}" type="pres">
      <dgm:prSet presAssocID="{935A4C78-F229-4BE0-81B5-1AFDA0718CEF}" presName="tlFrame" presStyleLbl="node1" presStyleIdx="0" presStyleCnt="4" custLinFactX="-68919" custLinFactNeighborX="-100000" custLinFactNeighborY="-11310"/>
      <dgm:spPr/>
    </dgm:pt>
    <dgm:pt modelId="{98B6BB9E-60DC-481D-A05C-B982A458503B}" type="pres">
      <dgm:prSet presAssocID="{935A4C78-F229-4BE0-81B5-1AFDA0718CEF}" presName="trFrame" presStyleLbl="node1" presStyleIdx="1" presStyleCnt="4" custLinFactX="39184" custLinFactNeighborX="100000" custLinFactNeighborY="-19799"/>
      <dgm:spPr/>
    </dgm:pt>
    <dgm:pt modelId="{C4F54E56-F372-4C5F-BF1E-CC8C88847BE1}" type="pres">
      <dgm:prSet presAssocID="{935A4C78-F229-4BE0-81B5-1AFDA0718CEF}" presName="blFrame" presStyleLbl="node1" presStyleIdx="2" presStyleCnt="4" custLinFactX="-68919" custLinFactNeighborX="-100000" custLinFactNeighborY="-10054"/>
      <dgm:spPr/>
    </dgm:pt>
    <dgm:pt modelId="{AC0A6AA2-12A0-445E-A9F2-7058EB301D4A}" type="pres">
      <dgm:prSet presAssocID="{935A4C78-F229-4BE0-81B5-1AFDA0718CEF}" presName="brFrame" presStyleLbl="node1" presStyleIdx="3" presStyleCnt="4" custLinFactX="39184" custLinFactNeighborX="100000" custLinFactNeighborY="-8153"/>
      <dgm:spPr/>
    </dgm:pt>
  </dgm:ptLst>
  <dgm:cxnLst>
    <dgm:cxn modelId="{8540477A-46BC-4786-B350-2A1378A2C373}" type="presOf" srcId="{1F41CAF1-46DD-4EF0-9455-D64E4BB3330C}" destId="{055796E1-AD19-4466-8B67-B3B880939AE8}" srcOrd="0" destOrd="0" presId="urn:microsoft.com/office/officeart/2009/3/layout/FramedTextPicture"/>
    <dgm:cxn modelId="{FAA44C5E-4848-4D33-9A77-857A0B4E2736}" type="presOf" srcId="{935A4C78-F229-4BE0-81B5-1AFDA0718CEF}" destId="{2175CB71-5D78-4AA2-80E9-1E248585C826}" srcOrd="0" destOrd="0" presId="urn:microsoft.com/office/officeart/2009/3/layout/FramedTextPicture"/>
    <dgm:cxn modelId="{1F57C940-CFAA-47E6-9458-2F9FCB614B39}" srcId="{1F41CAF1-46DD-4EF0-9455-D64E4BB3330C}" destId="{935A4C78-F229-4BE0-81B5-1AFDA0718CEF}" srcOrd="0" destOrd="0" parTransId="{3495A3AB-B8E7-4B93-9E6C-A655A5263024}" sibTransId="{BEDED8E3-969B-4778-8FF8-6526163B94D5}"/>
    <dgm:cxn modelId="{3FAD489D-28C7-4710-ACF8-4F3564760E64}" type="presParOf" srcId="{055796E1-AD19-4466-8B67-B3B880939AE8}" destId="{B2F1D732-F4F3-481D-9C93-AD3D7035C1A0}" srcOrd="0" destOrd="0" presId="urn:microsoft.com/office/officeart/2009/3/layout/FramedTextPicture"/>
    <dgm:cxn modelId="{2A494591-BE87-4AAE-97E6-FF626EED9249}" type="presParOf" srcId="{B2F1D732-F4F3-481D-9C93-AD3D7035C1A0}" destId="{CB0C667C-905A-411E-A285-0722B43E1FC3}" srcOrd="0" destOrd="0" presId="urn:microsoft.com/office/officeart/2009/3/layout/FramedTextPicture"/>
    <dgm:cxn modelId="{19F7DD93-D4F7-4B81-833A-4571C2D444B5}" type="presParOf" srcId="{B2F1D732-F4F3-481D-9C93-AD3D7035C1A0}" destId="{2175CB71-5D78-4AA2-80E9-1E248585C826}" srcOrd="1" destOrd="0" presId="urn:microsoft.com/office/officeart/2009/3/layout/FramedTextPicture"/>
    <dgm:cxn modelId="{39C1A2B3-050B-4321-9F08-FDD32A7CAF2F}" type="presParOf" srcId="{B2F1D732-F4F3-481D-9C93-AD3D7035C1A0}" destId="{64D4FAA0-6AAA-4693-9DF5-098C671F5435}" srcOrd="2" destOrd="0" presId="urn:microsoft.com/office/officeart/2009/3/layout/FramedTextPicture"/>
    <dgm:cxn modelId="{3B34E863-B05F-4968-80F1-BA730CB2AA6E}" type="presParOf" srcId="{B2F1D732-F4F3-481D-9C93-AD3D7035C1A0}" destId="{98B6BB9E-60DC-481D-A05C-B982A458503B}" srcOrd="3" destOrd="0" presId="urn:microsoft.com/office/officeart/2009/3/layout/FramedTextPicture"/>
    <dgm:cxn modelId="{65E9C2E8-35D5-4FDB-8CF5-507FDFFDA635}" type="presParOf" srcId="{B2F1D732-F4F3-481D-9C93-AD3D7035C1A0}" destId="{C4F54E56-F372-4C5F-BF1E-CC8C88847BE1}" srcOrd="4" destOrd="0" presId="urn:microsoft.com/office/officeart/2009/3/layout/FramedTextPicture"/>
    <dgm:cxn modelId="{8E55D4C1-0074-45BA-84F7-9565644AE48C}" type="presParOf" srcId="{B2F1D732-F4F3-481D-9C93-AD3D7035C1A0}" destId="{AC0A6AA2-12A0-445E-A9F2-7058EB301D4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B04105-1440-4961-9476-A517CA4569D0}" type="doc">
      <dgm:prSet loTypeId="urn:microsoft.com/office/officeart/2005/8/layout/vProcess5" loCatId="process" qsTypeId="urn:microsoft.com/office/officeart/2005/8/quickstyle/simple5" qsCatId="simple" csTypeId="urn:microsoft.com/office/officeart/2005/8/colors/colorful3" csCatId="colorful" phldr="1"/>
      <dgm:spPr/>
    </dgm:pt>
    <dgm:pt modelId="{253C0DD2-420C-42CE-A083-D42137D830A5}">
      <dgm:prSet phldrT="[Text]" custT="1"/>
      <dgm:spPr/>
      <dgm:t>
        <a:bodyPr/>
        <a:lstStyle/>
        <a:p>
          <a:r>
            <a: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GOJ provided </a:t>
          </a:r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$128 million </a:t>
          </a:r>
          <a:r>
            <a: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in the 2019-20 supplementary estimates for the upgrading of public libraries and to purchase books.</a:t>
          </a:r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538887-FD3D-46AC-9093-8596BE1A54C5}" type="parTrans" cxnId="{7E01E4C7-763C-4121-BB49-00609F20F67A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6BD82-CBD5-4EF2-831C-F5EB1330A77F}" type="sibTrans" cxnId="{7E01E4C7-763C-4121-BB49-00609F20F67A}">
      <dgm:prSet custT="1"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7CC0C4-73ED-41DE-AD39-1FCE62FCE27F}">
      <dgm:prSet phldrT="[Text]" custT="1"/>
      <dgm:spPr/>
      <dgm:t>
        <a:bodyPr/>
        <a:lstStyle/>
        <a:p>
          <a:r>
            <a: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JLS runs the risk of not spending this allocation wisely, if it undertakes upgrading activities without an island wide review of the library service.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09EA03-6CEC-4318-B7BB-35F78041EBE4}" type="parTrans" cxnId="{6CFC81DD-CB3F-4BDD-B235-F17965B6C4B8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8D168F-0484-47DF-B8F9-6ABBD0B4512B}" type="sibTrans" cxnId="{6CFC81DD-CB3F-4BDD-B235-F17965B6C4B8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05794-9CDE-447A-B90A-3A18382C79D0}" type="pres">
      <dgm:prSet presAssocID="{76B04105-1440-4961-9476-A517CA4569D0}" presName="outerComposite" presStyleCnt="0">
        <dgm:presLayoutVars>
          <dgm:chMax val="5"/>
          <dgm:dir/>
          <dgm:resizeHandles val="exact"/>
        </dgm:presLayoutVars>
      </dgm:prSet>
      <dgm:spPr/>
    </dgm:pt>
    <dgm:pt modelId="{3DE00EAD-ECE9-44B8-8E5A-49410BFAB631}" type="pres">
      <dgm:prSet presAssocID="{76B04105-1440-4961-9476-A517CA4569D0}" presName="dummyMaxCanvas" presStyleCnt="0">
        <dgm:presLayoutVars/>
      </dgm:prSet>
      <dgm:spPr/>
    </dgm:pt>
    <dgm:pt modelId="{8CEC5766-53B2-4FC1-9815-CA26A9229364}" type="pres">
      <dgm:prSet presAssocID="{76B04105-1440-4961-9476-A517CA4569D0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0B79D-B1CC-4454-B6BC-FC2CFE0989E2}" type="pres">
      <dgm:prSet presAssocID="{76B04105-1440-4961-9476-A517CA4569D0}" presName="TwoNodes_2" presStyleLbl="node1" presStyleIdx="1" presStyleCnt="2" custScaleX="112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B2A85-BB32-43F8-A03E-BEC8A8BB7F66}" type="pres">
      <dgm:prSet presAssocID="{76B04105-1440-4961-9476-A517CA4569D0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F6EA1-B004-4C23-B1B3-3F24895E6453}" type="pres">
      <dgm:prSet presAssocID="{76B04105-1440-4961-9476-A517CA4569D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7A03D-B503-4C16-A127-236F18D1C23B}" type="pres">
      <dgm:prSet presAssocID="{76B04105-1440-4961-9476-A517CA4569D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8ED97-DA2A-4929-960D-59015A3AE8D2}" type="presOf" srcId="{253C0DD2-420C-42CE-A083-D42137D830A5}" destId="{BBFF6EA1-B004-4C23-B1B3-3F24895E6453}" srcOrd="1" destOrd="0" presId="urn:microsoft.com/office/officeart/2005/8/layout/vProcess5"/>
    <dgm:cxn modelId="{51505CCD-B715-43BE-A66A-8AC7A5DAAB2A}" type="presOf" srcId="{253C0DD2-420C-42CE-A083-D42137D830A5}" destId="{8CEC5766-53B2-4FC1-9815-CA26A9229364}" srcOrd="0" destOrd="0" presId="urn:microsoft.com/office/officeart/2005/8/layout/vProcess5"/>
    <dgm:cxn modelId="{6CFC81DD-CB3F-4BDD-B235-F17965B6C4B8}" srcId="{76B04105-1440-4961-9476-A517CA4569D0}" destId="{B47CC0C4-73ED-41DE-AD39-1FCE62FCE27F}" srcOrd="1" destOrd="0" parTransId="{3809EA03-6CEC-4318-B7BB-35F78041EBE4}" sibTransId="{738D168F-0484-47DF-B8F9-6ABBD0B4512B}"/>
    <dgm:cxn modelId="{1F810D51-674B-41FA-AFAB-A7EEC756C92B}" type="presOf" srcId="{D736BD82-CBD5-4EF2-831C-F5EB1330A77F}" destId="{0E9B2A85-BB32-43F8-A03E-BEC8A8BB7F66}" srcOrd="0" destOrd="0" presId="urn:microsoft.com/office/officeart/2005/8/layout/vProcess5"/>
    <dgm:cxn modelId="{7E01E4C7-763C-4121-BB49-00609F20F67A}" srcId="{76B04105-1440-4961-9476-A517CA4569D0}" destId="{253C0DD2-420C-42CE-A083-D42137D830A5}" srcOrd="0" destOrd="0" parTransId="{7B538887-FD3D-46AC-9093-8596BE1A54C5}" sibTransId="{D736BD82-CBD5-4EF2-831C-F5EB1330A77F}"/>
    <dgm:cxn modelId="{8BA5B64F-185F-4045-A202-8F88D24B684F}" type="presOf" srcId="{B47CC0C4-73ED-41DE-AD39-1FCE62FCE27F}" destId="{D720B79D-B1CC-4454-B6BC-FC2CFE0989E2}" srcOrd="0" destOrd="0" presId="urn:microsoft.com/office/officeart/2005/8/layout/vProcess5"/>
    <dgm:cxn modelId="{92DF2955-910C-48D2-B11E-0EEE7B70B738}" type="presOf" srcId="{B47CC0C4-73ED-41DE-AD39-1FCE62FCE27F}" destId="{BFF7A03D-B503-4C16-A127-236F18D1C23B}" srcOrd="1" destOrd="0" presId="urn:microsoft.com/office/officeart/2005/8/layout/vProcess5"/>
    <dgm:cxn modelId="{6FF00525-D2C8-40B4-A165-AF8F50371CD7}" type="presOf" srcId="{76B04105-1440-4961-9476-A517CA4569D0}" destId="{58405794-9CDE-447A-B90A-3A18382C79D0}" srcOrd="0" destOrd="0" presId="urn:microsoft.com/office/officeart/2005/8/layout/vProcess5"/>
    <dgm:cxn modelId="{F1DD3182-84BB-4008-B163-03BEE0293B85}" type="presParOf" srcId="{58405794-9CDE-447A-B90A-3A18382C79D0}" destId="{3DE00EAD-ECE9-44B8-8E5A-49410BFAB631}" srcOrd="0" destOrd="0" presId="urn:microsoft.com/office/officeart/2005/8/layout/vProcess5"/>
    <dgm:cxn modelId="{026F0E67-769E-484C-8A36-1A872E25D940}" type="presParOf" srcId="{58405794-9CDE-447A-B90A-3A18382C79D0}" destId="{8CEC5766-53B2-4FC1-9815-CA26A9229364}" srcOrd="1" destOrd="0" presId="urn:microsoft.com/office/officeart/2005/8/layout/vProcess5"/>
    <dgm:cxn modelId="{4144EFF6-078A-4D62-9AE6-7018E4E73398}" type="presParOf" srcId="{58405794-9CDE-447A-B90A-3A18382C79D0}" destId="{D720B79D-B1CC-4454-B6BC-FC2CFE0989E2}" srcOrd="2" destOrd="0" presId="urn:microsoft.com/office/officeart/2005/8/layout/vProcess5"/>
    <dgm:cxn modelId="{F7D2E4B0-D5C6-4218-819F-B081E49B7F89}" type="presParOf" srcId="{58405794-9CDE-447A-B90A-3A18382C79D0}" destId="{0E9B2A85-BB32-43F8-A03E-BEC8A8BB7F66}" srcOrd="3" destOrd="0" presId="urn:microsoft.com/office/officeart/2005/8/layout/vProcess5"/>
    <dgm:cxn modelId="{A0BFAB73-9658-4440-97FB-7E64CB3FB86F}" type="presParOf" srcId="{58405794-9CDE-447A-B90A-3A18382C79D0}" destId="{BBFF6EA1-B004-4C23-B1B3-3F24895E6453}" srcOrd="4" destOrd="0" presId="urn:microsoft.com/office/officeart/2005/8/layout/vProcess5"/>
    <dgm:cxn modelId="{61CAF292-E35B-406B-9E58-93CE1B5DADD6}" type="presParOf" srcId="{58405794-9CDE-447A-B90A-3A18382C79D0}" destId="{BFF7A03D-B503-4C16-A127-236F18D1C23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2E149C-945E-4ADC-AFB2-FBCBDF05CC3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A1E753-0D90-4EAD-BEDF-676118AA59E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Better Oversight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EAB19F-1083-460D-8154-8E091BEB1855}" type="parTrans" cxnId="{8B7419B7-99C3-4B49-AB40-0C2F31A4F5DB}">
      <dgm:prSet/>
      <dgm:spPr/>
      <dgm:t>
        <a:bodyPr/>
        <a:lstStyle/>
        <a:p>
          <a:endParaRPr lang="en-US" sz="3600"/>
        </a:p>
      </dgm:t>
    </dgm:pt>
    <dgm:pt modelId="{B2591D2F-9512-4571-8C3F-0BD55E9DE257}" type="sibTrans" cxnId="{8B7419B7-99C3-4B49-AB40-0C2F31A4F5DB}">
      <dgm:prSet/>
      <dgm:spPr/>
      <dgm:t>
        <a:bodyPr/>
        <a:lstStyle/>
        <a:p>
          <a:endParaRPr lang="en-US" sz="3600"/>
        </a:p>
      </dgm:t>
    </dgm:pt>
    <dgm:pt modelId="{3699DBC3-F193-435F-B7D6-D430EA5E95E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Review of Public Libraries 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9632E3-42CD-40D1-AB44-64B64CF0069B}" type="parTrans" cxnId="{8D8BF0C0-CB4A-450E-AD47-B97D2ECF41CB}">
      <dgm:prSet/>
      <dgm:spPr/>
      <dgm:t>
        <a:bodyPr/>
        <a:lstStyle/>
        <a:p>
          <a:endParaRPr lang="en-US" sz="3600"/>
        </a:p>
      </dgm:t>
    </dgm:pt>
    <dgm:pt modelId="{327BEC23-0556-408B-B110-13F50A1EE8C6}" type="sibTrans" cxnId="{8D8BF0C0-CB4A-450E-AD47-B97D2ECF41CB}">
      <dgm:prSet/>
      <dgm:spPr/>
      <dgm:t>
        <a:bodyPr/>
        <a:lstStyle/>
        <a:p>
          <a:endParaRPr lang="en-US" sz="3600"/>
        </a:p>
      </dgm:t>
    </dgm:pt>
    <dgm:pt modelId="{548A401B-873D-4F8C-8813-D6284DA10188}" type="pres">
      <dgm:prSet presAssocID="{8D2E149C-945E-4ADC-AFB2-FBCBDF05CC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09B704-BAFB-4A1F-8A52-918EA12398FF}" type="pres">
      <dgm:prSet presAssocID="{90A1E753-0D90-4EAD-BEDF-676118AA59EE}" presName="parentLin" presStyleCnt="0"/>
      <dgm:spPr/>
    </dgm:pt>
    <dgm:pt modelId="{7046BFB5-C1E0-453D-9108-FA15955944F0}" type="pres">
      <dgm:prSet presAssocID="{90A1E753-0D90-4EAD-BEDF-676118AA59E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0D3D314-824A-4CEA-BE8A-E8AE58032B38}" type="pres">
      <dgm:prSet presAssocID="{90A1E753-0D90-4EAD-BEDF-676118AA59EE}" presName="parentText" presStyleLbl="node1" presStyleIdx="0" presStyleCnt="2" custLinFactNeighborX="9172" custLinFactNeighborY="-27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924AA-B2AA-4461-A13E-A75C61616CF3}" type="pres">
      <dgm:prSet presAssocID="{90A1E753-0D90-4EAD-BEDF-676118AA59EE}" presName="negativeSpace" presStyleCnt="0"/>
      <dgm:spPr/>
    </dgm:pt>
    <dgm:pt modelId="{4B7E26E3-73C5-41D6-8BC7-82E4AC78B9E8}" type="pres">
      <dgm:prSet presAssocID="{90A1E753-0D90-4EAD-BEDF-676118AA59EE}" presName="childText" presStyleLbl="conFgAcc1" presStyleIdx="0" presStyleCnt="2">
        <dgm:presLayoutVars>
          <dgm:bulletEnabled val="1"/>
        </dgm:presLayoutVars>
      </dgm:prSet>
      <dgm:spPr/>
    </dgm:pt>
    <dgm:pt modelId="{8FC542B3-E435-4AA9-9B76-D3030385BBA9}" type="pres">
      <dgm:prSet presAssocID="{B2591D2F-9512-4571-8C3F-0BD55E9DE257}" presName="spaceBetweenRectangles" presStyleCnt="0"/>
      <dgm:spPr/>
    </dgm:pt>
    <dgm:pt modelId="{B0F8E194-C37C-42ED-A77F-1DB7F42E5C92}" type="pres">
      <dgm:prSet presAssocID="{3699DBC3-F193-435F-B7D6-D430EA5E95EE}" presName="parentLin" presStyleCnt="0"/>
      <dgm:spPr/>
    </dgm:pt>
    <dgm:pt modelId="{8454A7F1-2CB4-435F-BAEB-0E5605BFD7C8}" type="pres">
      <dgm:prSet presAssocID="{3699DBC3-F193-435F-B7D6-D430EA5E95E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E4C3671-8A35-4731-8A8F-2823AC8A4D91}" type="pres">
      <dgm:prSet presAssocID="{3699DBC3-F193-435F-B7D6-D430EA5E95E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CD2E7-CA0C-4EDB-9D4F-7A8D220566B6}" type="pres">
      <dgm:prSet presAssocID="{3699DBC3-F193-435F-B7D6-D430EA5E95EE}" presName="negativeSpace" presStyleCnt="0"/>
      <dgm:spPr/>
    </dgm:pt>
    <dgm:pt modelId="{00FA10FE-10FB-47F9-B562-F2F81323B912}" type="pres">
      <dgm:prSet presAssocID="{3699DBC3-F193-435F-B7D6-D430EA5E95E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D8BF0C0-CB4A-450E-AD47-B97D2ECF41CB}" srcId="{8D2E149C-945E-4ADC-AFB2-FBCBDF05CC3D}" destId="{3699DBC3-F193-435F-B7D6-D430EA5E95EE}" srcOrd="1" destOrd="0" parTransId="{589632E3-42CD-40D1-AB44-64B64CF0069B}" sibTransId="{327BEC23-0556-408B-B110-13F50A1EE8C6}"/>
    <dgm:cxn modelId="{ADC1E374-3A9B-4B5D-B950-53988A75F71E}" type="presOf" srcId="{3699DBC3-F193-435F-B7D6-D430EA5E95EE}" destId="{8454A7F1-2CB4-435F-BAEB-0E5605BFD7C8}" srcOrd="0" destOrd="0" presId="urn:microsoft.com/office/officeart/2005/8/layout/list1"/>
    <dgm:cxn modelId="{B76A4C40-D90F-4E7B-9A63-D7FA427F02BB}" type="presOf" srcId="{8D2E149C-945E-4ADC-AFB2-FBCBDF05CC3D}" destId="{548A401B-873D-4F8C-8813-D6284DA10188}" srcOrd="0" destOrd="0" presId="urn:microsoft.com/office/officeart/2005/8/layout/list1"/>
    <dgm:cxn modelId="{5ACBFF4F-7C18-4D3C-9FAB-3C5F86D32634}" type="presOf" srcId="{90A1E753-0D90-4EAD-BEDF-676118AA59EE}" destId="{7046BFB5-C1E0-453D-9108-FA15955944F0}" srcOrd="0" destOrd="0" presId="urn:microsoft.com/office/officeart/2005/8/layout/list1"/>
    <dgm:cxn modelId="{8B7419B7-99C3-4B49-AB40-0C2F31A4F5DB}" srcId="{8D2E149C-945E-4ADC-AFB2-FBCBDF05CC3D}" destId="{90A1E753-0D90-4EAD-BEDF-676118AA59EE}" srcOrd="0" destOrd="0" parTransId="{16EAB19F-1083-460D-8154-8E091BEB1855}" sibTransId="{B2591D2F-9512-4571-8C3F-0BD55E9DE257}"/>
    <dgm:cxn modelId="{1873E448-2021-485F-A3C9-4A53884DA79B}" type="presOf" srcId="{90A1E753-0D90-4EAD-BEDF-676118AA59EE}" destId="{70D3D314-824A-4CEA-BE8A-E8AE58032B38}" srcOrd="1" destOrd="0" presId="urn:microsoft.com/office/officeart/2005/8/layout/list1"/>
    <dgm:cxn modelId="{B0DF5BE6-2ADE-4108-AB46-3CFD7858301D}" type="presOf" srcId="{3699DBC3-F193-435F-B7D6-D430EA5E95EE}" destId="{4E4C3671-8A35-4731-8A8F-2823AC8A4D91}" srcOrd="1" destOrd="0" presId="urn:microsoft.com/office/officeart/2005/8/layout/list1"/>
    <dgm:cxn modelId="{EDFBD101-D4E0-49FA-95F8-3DF865C3DB5B}" type="presParOf" srcId="{548A401B-873D-4F8C-8813-D6284DA10188}" destId="{5509B704-BAFB-4A1F-8A52-918EA12398FF}" srcOrd="0" destOrd="0" presId="urn:microsoft.com/office/officeart/2005/8/layout/list1"/>
    <dgm:cxn modelId="{CB7F3469-EF59-4D3C-B00A-B9B9175A08A4}" type="presParOf" srcId="{5509B704-BAFB-4A1F-8A52-918EA12398FF}" destId="{7046BFB5-C1E0-453D-9108-FA15955944F0}" srcOrd="0" destOrd="0" presId="urn:microsoft.com/office/officeart/2005/8/layout/list1"/>
    <dgm:cxn modelId="{FC6B8B7D-A0A9-4C23-93CA-711298E793F6}" type="presParOf" srcId="{5509B704-BAFB-4A1F-8A52-918EA12398FF}" destId="{70D3D314-824A-4CEA-BE8A-E8AE58032B38}" srcOrd="1" destOrd="0" presId="urn:microsoft.com/office/officeart/2005/8/layout/list1"/>
    <dgm:cxn modelId="{A190DA19-D04D-4B77-AC9E-3E7519D1CC71}" type="presParOf" srcId="{548A401B-873D-4F8C-8813-D6284DA10188}" destId="{C0F924AA-B2AA-4461-A13E-A75C61616CF3}" srcOrd="1" destOrd="0" presId="urn:microsoft.com/office/officeart/2005/8/layout/list1"/>
    <dgm:cxn modelId="{93030F70-BC19-478C-A4BE-775DD7A8CF6D}" type="presParOf" srcId="{548A401B-873D-4F8C-8813-D6284DA10188}" destId="{4B7E26E3-73C5-41D6-8BC7-82E4AC78B9E8}" srcOrd="2" destOrd="0" presId="urn:microsoft.com/office/officeart/2005/8/layout/list1"/>
    <dgm:cxn modelId="{1C6FAA60-7BDE-46F7-BDE6-E7E65643ED65}" type="presParOf" srcId="{548A401B-873D-4F8C-8813-D6284DA10188}" destId="{8FC542B3-E435-4AA9-9B76-D3030385BBA9}" srcOrd="3" destOrd="0" presId="urn:microsoft.com/office/officeart/2005/8/layout/list1"/>
    <dgm:cxn modelId="{1519E522-AA19-45A0-A21B-81369305F747}" type="presParOf" srcId="{548A401B-873D-4F8C-8813-D6284DA10188}" destId="{B0F8E194-C37C-42ED-A77F-1DB7F42E5C92}" srcOrd="4" destOrd="0" presId="urn:microsoft.com/office/officeart/2005/8/layout/list1"/>
    <dgm:cxn modelId="{B6EEA357-95EB-480B-A488-2323A57B7B2D}" type="presParOf" srcId="{B0F8E194-C37C-42ED-A77F-1DB7F42E5C92}" destId="{8454A7F1-2CB4-435F-BAEB-0E5605BFD7C8}" srcOrd="0" destOrd="0" presId="urn:microsoft.com/office/officeart/2005/8/layout/list1"/>
    <dgm:cxn modelId="{FA0E32D0-8E00-482F-A9A7-836E74B7F27C}" type="presParOf" srcId="{B0F8E194-C37C-42ED-A77F-1DB7F42E5C92}" destId="{4E4C3671-8A35-4731-8A8F-2823AC8A4D91}" srcOrd="1" destOrd="0" presId="urn:microsoft.com/office/officeart/2005/8/layout/list1"/>
    <dgm:cxn modelId="{30A19CA6-C96E-4479-8F0A-F91E1AC7A0C0}" type="presParOf" srcId="{548A401B-873D-4F8C-8813-D6284DA10188}" destId="{4D9CD2E7-CA0C-4EDB-9D4F-7A8D220566B6}" srcOrd="5" destOrd="0" presId="urn:microsoft.com/office/officeart/2005/8/layout/list1"/>
    <dgm:cxn modelId="{38B9214C-DC35-448E-B7ED-46997D2E75F2}" type="presParOf" srcId="{548A401B-873D-4F8C-8813-D6284DA10188}" destId="{00FA10FE-10FB-47F9-B562-F2F81323B91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83349-DAE0-401B-A0DE-8CE42A2DFD91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6E45F6-097A-4624-A6C8-3B876FA83F25}">
      <dgm:prSet phldrT="[Text]" custT="1"/>
      <dgm:spPr/>
      <dgm:t>
        <a:bodyPr/>
        <a:lstStyle/>
        <a:p>
          <a:r>
            <a:rPr lang="en-GB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Since then, </a:t>
          </a:r>
          <a:r>
            <a: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innovations and advancements in communication technologies created easier and greater access to information by way of electronic means. 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E10ED-22B3-477B-945D-C70347354F9F}" type="parTrans" cxnId="{F9A91064-8F16-4258-BFA5-719489900E77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598C9-0519-4790-A08A-E134637CB2F5}" type="sibTrans" cxnId="{F9A91064-8F16-4258-BFA5-719489900E77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1D8C7-F487-41E3-AF54-83ED82711C4B}" type="pres">
      <dgm:prSet presAssocID="{51983349-DAE0-401B-A0DE-8CE42A2DFD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385EBE-3857-4D4F-8006-05E49AA22DB4}" type="pres">
      <dgm:prSet presAssocID="{5A6E45F6-097A-4624-A6C8-3B876FA83F25}" presName="node" presStyleLbl="node1" presStyleIdx="0" presStyleCnt="1" custLinFactNeighborX="119" custLinFactNeighborY="6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5C58E6-4EED-4EBB-9FA3-F8E29C1176C6}" type="presOf" srcId="{5A6E45F6-097A-4624-A6C8-3B876FA83F25}" destId="{A3385EBE-3857-4D4F-8006-05E49AA22DB4}" srcOrd="0" destOrd="0" presId="urn:microsoft.com/office/officeart/2005/8/layout/hList6"/>
    <dgm:cxn modelId="{B2FF4EFD-BFD4-41CE-91EC-CBFF5001BB7F}" type="presOf" srcId="{51983349-DAE0-401B-A0DE-8CE42A2DFD91}" destId="{6CA1D8C7-F487-41E3-AF54-83ED82711C4B}" srcOrd="0" destOrd="0" presId="urn:microsoft.com/office/officeart/2005/8/layout/hList6"/>
    <dgm:cxn modelId="{F9A91064-8F16-4258-BFA5-719489900E77}" srcId="{51983349-DAE0-401B-A0DE-8CE42A2DFD91}" destId="{5A6E45F6-097A-4624-A6C8-3B876FA83F25}" srcOrd="0" destOrd="0" parTransId="{782E10ED-22B3-477B-945D-C70347354F9F}" sibTransId="{754598C9-0519-4790-A08A-E134637CB2F5}"/>
    <dgm:cxn modelId="{024DE41E-471C-47DD-A999-65C47D0306A9}" type="presParOf" srcId="{6CA1D8C7-F487-41E3-AF54-83ED82711C4B}" destId="{A3385EBE-3857-4D4F-8006-05E49AA22DB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983349-DAE0-401B-A0DE-8CE42A2DFD91}" type="doc">
      <dgm:prSet loTypeId="urn:microsoft.com/office/officeart/2005/8/layout/hList6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6E45F6-097A-4624-A6C8-3B876FA83F25}">
      <dgm:prSet phldrT="[Text]" custT="1"/>
      <dgm:spPr/>
      <dgm:t>
        <a:bodyPr/>
        <a:lstStyle/>
        <a:p>
          <a:r>
            <a: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This worldwide phenomenon puts traditional libraries, like those managed by JLS, at a turning point by presenting major challenges relating to their relevance and cost-effectiveness.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2E10ED-22B3-477B-945D-C70347354F9F}" type="parTrans" cxnId="{F9A91064-8F16-4258-BFA5-719489900E77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4598C9-0519-4790-A08A-E134637CB2F5}" type="sibTrans" cxnId="{F9A91064-8F16-4258-BFA5-719489900E77}">
      <dgm:prSet/>
      <dgm:spPr/>
      <dgm:t>
        <a:bodyPr/>
        <a:lstStyle/>
        <a:p>
          <a:endParaRPr lang="en-US" sz="3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A1D8C7-F487-41E3-AF54-83ED82711C4B}" type="pres">
      <dgm:prSet presAssocID="{51983349-DAE0-401B-A0DE-8CE42A2DFD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385EBE-3857-4D4F-8006-05E49AA22DB4}" type="pres">
      <dgm:prSet presAssocID="{5A6E45F6-097A-4624-A6C8-3B876FA83F25}" presName="node" presStyleLbl="node1" presStyleIdx="0" presStyleCnt="1" custLinFactNeighborX="119" custLinFactNeighborY="6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5C58E6-4EED-4EBB-9FA3-F8E29C1176C6}" type="presOf" srcId="{5A6E45F6-097A-4624-A6C8-3B876FA83F25}" destId="{A3385EBE-3857-4D4F-8006-05E49AA22DB4}" srcOrd="0" destOrd="0" presId="urn:microsoft.com/office/officeart/2005/8/layout/hList6"/>
    <dgm:cxn modelId="{B2FF4EFD-BFD4-41CE-91EC-CBFF5001BB7F}" type="presOf" srcId="{51983349-DAE0-401B-A0DE-8CE42A2DFD91}" destId="{6CA1D8C7-F487-41E3-AF54-83ED82711C4B}" srcOrd="0" destOrd="0" presId="urn:microsoft.com/office/officeart/2005/8/layout/hList6"/>
    <dgm:cxn modelId="{F9A91064-8F16-4258-BFA5-719489900E77}" srcId="{51983349-DAE0-401B-A0DE-8CE42A2DFD91}" destId="{5A6E45F6-097A-4624-A6C8-3B876FA83F25}" srcOrd="0" destOrd="0" parTransId="{782E10ED-22B3-477B-945D-C70347354F9F}" sibTransId="{754598C9-0519-4790-A08A-E134637CB2F5}"/>
    <dgm:cxn modelId="{024DE41E-471C-47DD-A999-65C47D0306A9}" type="presParOf" srcId="{6CA1D8C7-F487-41E3-AF54-83ED82711C4B}" destId="{A3385EBE-3857-4D4F-8006-05E49AA22DB4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249219-57D6-4332-9BFA-99A5AEDB110E}" type="doc">
      <dgm:prSet loTypeId="urn:microsoft.com/office/officeart/2005/8/layout/bList2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EE453E-C47F-4F04-A873-E498237FA714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GB" sz="2400" i="0" dirty="0" smtClean="0"/>
            <a:t>Embrace Change </a:t>
          </a:r>
          <a:r>
            <a:rPr lang="en-JM" sz="2400" dirty="0" smtClean="0"/>
            <a:t>physically and virtually</a:t>
          </a:r>
          <a:r>
            <a:rPr lang="en-GB" sz="2400" i="0" dirty="0" smtClean="0"/>
            <a:t> </a:t>
          </a:r>
          <a:endParaRPr lang="en-GB" sz="2400" i="0" dirty="0"/>
        </a:p>
      </dgm:t>
    </dgm:pt>
    <dgm:pt modelId="{96DF70B9-7200-4B72-AEB2-A072BDD6B5FA}" type="parTrans" cxnId="{1D801032-F89C-49D0-951C-89449E027A9E}">
      <dgm:prSet/>
      <dgm:spPr/>
      <dgm:t>
        <a:bodyPr/>
        <a:lstStyle/>
        <a:p>
          <a:endParaRPr lang="en-US"/>
        </a:p>
      </dgm:t>
    </dgm:pt>
    <dgm:pt modelId="{214025DE-4E0F-4678-AC0E-5A35842FA544}" type="sibTrans" cxnId="{1D801032-F89C-49D0-951C-89449E027A9E}">
      <dgm:prSet/>
      <dgm:spPr/>
      <dgm:t>
        <a:bodyPr/>
        <a:lstStyle/>
        <a:p>
          <a:endParaRPr lang="en-US"/>
        </a:p>
      </dgm:t>
    </dgm:pt>
    <dgm:pt modelId="{7F8D8016-7F6A-493D-AC38-3EEFF01377DC}">
      <dgm:prSet phldrT="[Text]" custT="1"/>
      <dgm:spPr/>
      <dgm:t>
        <a:bodyPr/>
        <a:lstStyle/>
        <a:p>
          <a:r>
            <a:rPr lang="en-JM" sz="2400" dirty="0" smtClean="0"/>
            <a:t>Create efficiency &amp; </a:t>
          </a:r>
        </a:p>
        <a:p>
          <a:r>
            <a:rPr lang="en-JM" sz="2400" dirty="0" smtClean="0"/>
            <a:t>cost-effectiveness </a:t>
          </a:r>
          <a:endParaRPr lang="en-JM" sz="2400" dirty="0"/>
        </a:p>
      </dgm:t>
    </dgm:pt>
    <dgm:pt modelId="{62A15E65-EE6D-48FC-BE88-AE5CC068D18E}" type="sibTrans" cxnId="{D828AE60-4283-4E4E-A90E-5C2FBDFD6C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DE9B44-56C7-4906-B34A-92AE3C58AB51}" type="parTrans" cxnId="{D828AE60-4283-4E4E-A90E-5C2FBDFD6C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8F3012-22B3-4FB9-AD4D-2FB95B12E1FD}">
      <dgm:prSet custT="1"/>
      <dgm:spPr/>
      <dgm:t>
        <a:bodyPr/>
        <a:lstStyle/>
        <a:p>
          <a:r>
            <a:rPr lang="en-JM" sz="2800" dirty="0" smtClean="0"/>
            <a:t>To survive in this digital age and stay relevant, efficient and cost effective, public libraries need to be innovative.</a:t>
          </a:r>
          <a:endParaRPr lang="en-US" sz="2800" dirty="0"/>
        </a:p>
      </dgm:t>
    </dgm:pt>
    <dgm:pt modelId="{1064EEBA-DFDE-4D60-BEF4-F2051C24EDFA}" type="parTrans" cxnId="{D922BA24-D3B0-430D-A382-FCA336825714}">
      <dgm:prSet/>
      <dgm:spPr/>
      <dgm:t>
        <a:bodyPr/>
        <a:lstStyle/>
        <a:p>
          <a:endParaRPr lang="en-US"/>
        </a:p>
      </dgm:t>
    </dgm:pt>
    <dgm:pt modelId="{6D7987E6-EDB6-4F89-AD3F-07414192279F}" type="sibTrans" cxnId="{D922BA24-D3B0-430D-A382-FCA336825714}">
      <dgm:prSet/>
      <dgm:spPr/>
      <dgm:t>
        <a:bodyPr/>
        <a:lstStyle/>
        <a:p>
          <a:endParaRPr lang="en-US"/>
        </a:p>
      </dgm:t>
    </dgm:pt>
    <dgm:pt modelId="{94BD4B8A-EF15-4A37-BBBD-9EBC021C7D5F}">
      <dgm:prSet/>
      <dgm:spPr/>
      <dgm:t>
        <a:bodyPr/>
        <a:lstStyle/>
        <a:p>
          <a:r>
            <a:rPr lang="en-JM" dirty="0" smtClean="0"/>
            <a:t>There are opportunities for JLS to </a:t>
          </a:r>
          <a:r>
            <a:rPr lang="en-GB" dirty="0" smtClean="0"/>
            <a:t>adapt to new trends</a:t>
          </a:r>
          <a:r>
            <a:rPr lang="en-JM" dirty="0" smtClean="0"/>
            <a:t> that will create greater efficiency and cost-effectiveness.</a:t>
          </a:r>
          <a:endParaRPr lang="en-US" dirty="0"/>
        </a:p>
      </dgm:t>
    </dgm:pt>
    <dgm:pt modelId="{1F1AE436-C90E-44E4-A30D-18D9C23FC497}" type="parTrans" cxnId="{86EF2D35-BA41-4423-9B17-BEAEB9440E55}">
      <dgm:prSet/>
      <dgm:spPr/>
      <dgm:t>
        <a:bodyPr/>
        <a:lstStyle/>
        <a:p>
          <a:endParaRPr lang="en-US"/>
        </a:p>
      </dgm:t>
    </dgm:pt>
    <dgm:pt modelId="{D7E9F6AC-D7E2-419A-9D7E-1072F4F14DC6}" type="sibTrans" cxnId="{86EF2D35-BA41-4423-9B17-BEAEB9440E55}">
      <dgm:prSet/>
      <dgm:spPr/>
      <dgm:t>
        <a:bodyPr/>
        <a:lstStyle/>
        <a:p>
          <a:endParaRPr lang="en-US"/>
        </a:p>
      </dgm:t>
    </dgm:pt>
    <dgm:pt modelId="{709D7485-5EFF-44D6-AADC-772FF2B8373B}" type="pres">
      <dgm:prSet presAssocID="{A5249219-57D6-4332-9BFA-99A5AEDB110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71A8B4-96A3-4719-B101-A249B41C31F6}" type="pres">
      <dgm:prSet presAssocID="{1DEE453E-C47F-4F04-A873-E498237FA714}" presName="compNode" presStyleCnt="0"/>
      <dgm:spPr/>
    </dgm:pt>
    <dgm:pt modelId="{85CD612F-532C-479D-8DAD-1B144D470501}" type="pres">
      <dgm:prSet presAssocID="{1DEE453E-C47F-4F04-A873-E498237FA71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CEE29-571F-4E1B-82AB-D15BF1685921}" type="pres">
      <dgm:prSet presAssocID="{1DEE453E-C47F-4F04-A873-E498237FA7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25676-3A18-47ED-A8B9-E04CA0F701B7}" type="pres">
      <dgm:prSet presAssocID="{1DEE453E-C47F-4F04-A873-E498237FA714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37A8C1E3-A213-476C-8CF0-3DF0D4D46B4D}" type="pres">
      <dgm:prSet presAssocID="{1DEE453E-C47F-4F04-A873-E498237FA714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n-US"/>
        </a:p>
      </dgm:t>
    </dgm:pt>
    <dgm:pt modelId="{DA28ADF5-4CCC-421D-B6BB-EFCE73B3D5C7}" type="pres">
      <dgm:prSet presAssocID="{214025DE-4E0F-4678-AC0E-5A35842FA5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C574954-75B2-4259-9277-FACC67900BAC}" type="pres">
      <dgm:prSet presAssocID="{7F8D8016-7F6A-493D-AC38-3EEFF01377DC}" presName="compNode" presStyleCnt="0"/>
      <dgm:spPr/>
    </dgm:pt>
    <dgm:pt modelId="{19C09136-5AC8-47C3-93B2-3D21AFDBCAE2}" type="pres">
      <dgm:prSet presAssocID="{7F8D8016-7F6A-493D-AC38-3EEFF01377DC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837B4-021E-40B4-A8C8-ACBA4FA55CAE}" type="pres">
      <dgm:prSet presAssocID="{7F8D8016-7F6A-493D-AC38-3EEFF01377D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6BA28-FD81-453B-A326-3646DC78ECA9}" type="pres">
      <dgm:prSet presAssocID="{7F8D8016-7F6A-493D-AC38-3EEFF01377DC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57A3AF97-F3CC-450C-BDE7-2FB3115FE157}" type="pres">
      <dgm:prSet presAssocID="{7F8D8016-7F6A-493D-AC38-3EEFF01377DC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</dgm:ptLst>
  <dgm:cxnLst>
    <dgm:cxn modelId="{B2446ACE-CFD2-4986-B2A0-F40E3B06669A}" type="presOf" srcId="{94BD4B8A-EF15-4A37-BBBD-9EBC021C7D5F}" destId="{19C09136-5AC8-47C3-93B2-3D21AFDBCAE2}" srcOrd="0" destOrd="0" presId="urn:microsoft.com/office/officeart/2005/8/layout/bList2"/>
    <dgm:cxn modelId="{9391D1CB-1F28-4E0A-AFB2-52FFF29AA7A2}" type="presOf" srcId="{328F3012-22B3-4FB9-AD4D-2FB95B12E1FD}" destId="{85CD612F-532C-479D-8DAD-1B144D470501}" srcOrd="0" destOrd="0" presId="urn:microsoft.com/office/officeart/2005/8/layout/bList2"/>
    <dgm:cxn modelId="{86EF2D35-BA41-4423-9B17-BEAEB9440E55}" srcId="{7F8D8016-7F6A-493D-AC38-3EEFF01377DC}" destId="{94BD4B8A-EF15-4A37-BBBD-9EBC021C7D5F}" srcOrd="0" destOrd="0" parTransId="{1F1AE436-C90E-44E4-A30D-18D9C23FC497}" sibTransId="{D7E9F6AC-D7E2-419A-9D7E-1072F4F14DC6}"/>
    <dgm:cxn modelId="{286096DA-7D26-4AE5-A326-7B8967D2CC44}" type="presOf" srcId="{1DEE453E-C47F-4F04-A873-E498237FA714}" destId="{BFC25676-3A18-47ED-A8B9-E04CA0F701B7}" srcOrd="1" destOrd="0" presId="urn:microsoft.com/office/officeart/2005/8/layout/bList2"/>
    <dgm:cxn modelId="{F09D9C27-A268-4223-AAF6-327549CCC296}" type="presOf" srcId="{7F8D8016-7F6A-493D-AC38-3EEFF01377DC}" destId="{B596BA28-FD81-453B-A326-3646DC78ECA9}" srcOrd="1" destOrd="0" presId="urn:microsoft.com/office/officeart/2005/8/layout/bList2"/>
    <dgm:cxn modelId="{D828AE60-4283-4E4E-A90E-5C2FBDFD6C2F}" srcId="{A5249219-57D6-4332-9BFA-99A5AEDB110E}" destId="{7F8D8016-7F6A-493D-AC38-3EEFF01377DC}" srcOrd="1" destOrd="0" parTransId="{C4DE9B44-56C7-4906-B34A-92AE3C58AB51}" sibTransId="{62A15E65-EE6D-48FC-BE88-AE5CC068D18E}"/>
    <dgm:cxn modelId="{8227FD57-45D8-4323-92C8-21039E1DC849}" type="presOf" srcId="{A5249219-57D6-4332-9BFA-99A5AEDB110E}" destId="{709D7485-5EFF-44D6-AADC-772FF2B8373B}" srcOrd="0" destOrd="0" presId="urn:microsoft.com/office/officeart/2005/8/layout/bList2"/>
    <dgm:cxn modelId="{E3B07C93-F4DE-4706-B108-8A8E95C7D3A9}" type="presOf" srcId="{1DEE453E-C47F-4F04-A873-E498237FA714}" destId="{304CEE29-571F-4E1B-82AB-D15BF1685921}" srcOrd="0" destOrd="0" presId="urn:microsoft.com/office/officeart/2005/8/layout/bList2"/>
    <dgm:cxn modelId="{99F4C980-3EC2-47A7-9030-CC78297AA8A5}" type="presOf" srcId="{214025DE-4E0F-4678-AC0E-5A35842FA544}" destId="{DA28ADF5-4CCC-421D-B6BB-EFCE73B3D5C7}" srcOrd="0" destOrd="0" presId="urn:microsoft.com/office/officeart/2005/8/layout/bList2"/>
    <dgm:cxn modelId="{6C125DC6-0296-49D8-B69F-1B3D07405280}" type="presOf" srcId="{7F8D8016-7F6A-493D-AC38-3EEFF01377DC}" destId="{99D837B4-021E-40B4-A8C8-ACBA4FA55CAE}" srcOrd="0" destOrd="0" presId="urn:microsoft.com/office/officeart/2005/8/layout/bList2"/>
    <dgm:cxn modelId="{1D801032-F89C-49D0-951C-89449E027A9E}" srcId="{A5249219-57D6-4332-9BFA-99A5AEDB110E}" destId="{1DEE453E-C47F-4F04-A873-E498237FA714}" srcOrd="0" destOrd="0" parTransId="{96DF70B9-7200-4B72-AEB2-A072BDD6B5FA}" sibTransId="{214025DE-4E0F-4678-AC0E-5A35842FA544}"/>
    <dgm:cxn modelId="{D922BA24-D3B0-430D-A382-FCA336825714}" srcId="{1DEE453E-C47F-4F04-A873-E498237FA714}" destId="{328F3012-22B3-4FB9-AD4D-2FB95B12E1FD}" srcOrd="0" destOrd="0" parTransId="{1064EEBA-DFDE-4D60-BEF4-F2051C24EDFA}" sibTransId="{6D7987E6-EDB6-4F89-AD3F-07414192279F}"/>
    <dgm:cxn modelId="{4CA81C22-3E07-4AD7-BF97-B87BD5B065C9}" type="presParOf" srcId="{709D7485-5EFF-44D6-AADC-772FF2B8373B}" destId="{BE71A8B4-96A3-4719-B101-A249B41C31F6}" srcOrd="0" destOrd="0" presId="urn:microsoft.com/office/officeart/2005/8/layout/bList2"/>
    <dgm:cxn modelId="{2BDBDFF9-6D0A-4094-9E2C-47F82F52C5E3}" type="presParOf" srcId="{BE71A8B4-96A3-4719-B101-A249B41C31F6}" destId="{85CD612F-532C-479D-8DAD-1B144D470501}" srcOrd="0" destOrd="0" presId="urn:microsoft.com/office/officeart/2005/8/layout/bList2"/>
    <dgm:cxn modelId="{5B248995-02CA-44F1-BA47-81209B7BFDD6}" type="presParOf" srcId="{BE71A8B4-96A3-4719-B101-A249B41C31F6}" destId="{304CEE29-571F-4E1B-82AB-D15BF1685921}" srcOrd="1" destOrd="0" presId="urn:microsoft.com/office/officeart/2005/8/layout/bList2"/>
    <dgm:cxn modelId="{EB2534A4-906F-407E-BE78-E4162F929309}" type="presParOf" srcId="{BE71A8B4-96A3-4719-B101-A249B41C31F6}" destId="{BFC25676-3A18-47ED-A8B9-E04CA0F701B7}" srcOrd="2" destOrd="0" presId="urn:microsoft.com/office/officeart/2005/8/layout/bList2"/>
    <dgm:cxn modelId="{0A558A3B-621E-41F4-B6F3-692B7DD9A050}" type="presParOf" srcId="{BE71A8B4-96A3-4719-B101-A249B41C31F6}" destId="{37A8C1E3-A213-476C-8CF0-3DF0D4D46B4D}" srcOrd="3" destOrd="0" presId="urn:microsoft.com/office/officeart/2005/8/layout/bList2"/>
    <dgm:cxn modelId="{BB2E6660-84DD-4C58-95D1-432158547C27}" type="presParOf" srcId="{709D7485-5EFF-44D6-AADC-772FF2B8373B}" destId="{DA28ADF5-4CCC-421D-B6BB-EFCE73B3D5C7}" srcOrd="1" destOrd="0" presId="urn:microsoft.com/office/officeart/2005/8/layout/bList2"/>
    <dgm:cxn modelId="{A907B7FC-6075-404D-84BC-873ED6D16B7F}" type="presParOf" srcId="{709D7485-5EFF-44D6-AADC-772FF2B8373B}" destId="{5C574954-75B2-4259-9277-FACC67900BAC}" srcOrd="2" destOrd="0" presId="urn:microsoft.com/office/officeart/2005/8/layout/bList2"/>
    <dgm:cxn modelId="{BA7CE57A-6901-4A98-A50E-5D620412BB84}" type="presParOf" srcId="{5C574954-75B2-4259-9277-FACC67900BAC}" destId="{19C09136-5AC8-47C3-93B2-3D21AFDBCAE2}" srcOrd="0" destOrd="0" presId="urn:microsoft.com/office/officeart/2005/8/layout/bList2"/>
    <dgm:cxn modelId="{25663FDA-B83E-495A-B667-1ADBA26A6A99}" type="presParOf" srcId="{5C574954-75B2-4259-9277-FACC67900BAC}" destId="{99D837B4-021E-40B4-A8C8-ACBA4FA55CAE}" srcOrd="1" destOrd="0" presId="urn:microsoft.com/office/officeart/2005/8/layout/bList2"/>
    <dgm:cxn modelId="{50C7663A-E381-4847-8D3F-22137C845289}" type="presParOf" srcId="{5C574954-75B2-4259-9277-FACC67900BAC}" destId="{B596BA28-FD81-453B-A326-3646DC78ECA9}" srcOrd="2" destOrd="0" presId="urn:microsoft.com/office/officeart/2005/8/layout/bList2"/>
    <dgm:cxn modelId="{802BC258-84AC-4AF5-8146-79E0BFAB7B62}" type="presParOf" srcId="{5C574954-75B2-4259-9277-FACC67900BAC}" destId="{57A3AF97-F3CC-450C-BDE7-2FB3115FE15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F47E39-AE1B-4C62-BCC8-E9D650198AD8}" type="doc">
      <dgm:prSet loTypeId="urn:microsoft.com/office/officeart/2005/8/layout/hList6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CC66C1-69C0-47CF-9C78-1D03B8F25A24}">
      <dgm:prSet phldrT="[Text]" custT="1"/>
      <dgm:spPr/>
      <dgm:t>
        <a:bodyPr/>
        <a:lstStyle/>
        <a:p>
          <a:r>
            <a:rPr lang="en-JM" sz="2800" dirty="0" smtClean="0">
              <a:latin typeface="Calibri" panose="020F0502020204030204" pitchFamily="34" charset="0"/>
              <a:ea typeface="Times New Roman" panose="02020603050405020304" pitchFamily="18" charset="0"/>
            </a:rPr>
            <a:t>The audit was conducted to determine the extent to which JLS was measuring the impact of technological changes on its operation. </a:t>
          </a:r>
          <a:endParaRPr lang="en-US" sz="2800" dirty="0"/>
        </a:p>
      </dgm:t>
    </dgm:pt>
    <dgm:pt modelId="{56237B75-6A8A-4A48-AC3F-1BED9EDB8239}" type="parTrans" cxnId="{CB5E3FD9-93C1-41A0-8920-1BB1D2C613E4}">
      <dgm:prSet/>
      <dgm:spPr/>
      <dgm:t>
        <a:bodyPr/>
        <a:lstStyle/>
        <a:p>
          <a:endParaRPr lang="en-US" sz="2000"/>
        </a:p>
      </dgm:t>
    </dgm:pt>
    <dgm:pt modelId="{2B64F9B7-1F78-4F40-ADE0-677375956498}" type="sibTrans" cxnId="{CB5E3FD9-93C1-41A0-8920-1BB1D2C613E4}">
      <dgm:prSet/>
      <dgm:spPr/>
      <dgm:t>
        <a:bodyPr/>
        <a:lstStyle/>
        <a:p>
          <a:endParaRPr lang="en-US" sz="2000"/>
        </a:p>
      </dgm:t>
    </dgm:pt>
    <dgm:pt modelId="{F841271C-EE9F-4262-BB97-EBB4C7B627A7}">
      <dgm:prSet phldrT="[Text]" custT="1"/>
      <dgm:spPr/>
      <dgm:t>
        <a:bodyPr/>
        <a:lstStyle/>
        <a:p>
          <a:r>
            <a:rPr lang="en-JM" sz="2600" dirty="0" smtClean="0">
              <a:latin typeface="Calibri" panose="020F0502020204030204" pitchFamily="34" charset="0"/>
              <a:ea typeface="Times New Roman" panose="02020603050405020304" pitchFamily="18" charset="0"/>
            </a:rPr>
            <a:t>The audit also assessed whether JLS was keeping pace with the changes in how people access and consume information so as to remain relevant and cost effective. </a:t>
          </a:r>
          <a:endParaRPr lang="en-US" sz="2600" dirty="0"/>
        </a:p>
      </dgm:t>
    </dgm:pt>
    <dgm:pt modelId="{D7731C6C-764B-4980-8E1E-48EFF2E65B2F}" type="parTrans" cxnId="{428B4065-636A-4501-846F-829192F13AB3}">
      <dgm:prSet/>
      <dgm:spPr/>
      <dgm:t>
        <a:bodyPr/>
        <a:lstStyle/>
        <a:p>
          <a:endParaRPr lang="en-US" sz="2000"/>
        </a:p>
      </dgm:t>
    </dgm:pt>
    <dgm:pt modelId="{9B771846-4CF8-4FB5-BBE1-040FCAF54263}" type="sibTrans" cxnId="{428B4065-636A-4501-846F-829192F13AB3}">
      <dgm:prSet/>
      <dgm:spPr/>
      <dgm:t>
        <a:bodyPr/>
        <a:lstStyle/>
        <a:p>
          <a:endParaRPr lang="en-US" sz="2000"/>
        </a:p>
      </dgm:t>
    </dgm:pt>
    <dgm:pt modelId="{DD164471-B054-4288-B3E0-B159DA9991BB}" type="pres">
      <dgm:prSet presAssocID="{7FF47E39-AE1B-4C62-BCC8-E9D650198A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A35CB-4670-470E-998E-DF396527F138}" type="pres">
      <dgm:prSet presAssocID="{C5CC66C1-69C0-47CF-9C78-1D03B8F25A2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24AD7-B724-4A7B-B449-81D1449D0BB9}" type="pres">
      <dgm:prSet presAssocID="{2B64F9B7-1F78-4F40-ADE0-677375956498}" presName="sibTrans" presStyleCnt="0"/>
      <dgm:spPr/>
    </dgm:pt>
    <dgm:pt modelId="{D08042D0-942F-4699-8040-4100EACC5AB8}" type="pres">
      <dgm:prSet presAssocID="{F841271C-EE9F-4262-BB97-EBB4C7B627A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9FDEC-951B-4C1C-BA75-F2DA7E02B12F}" type="presOf" srcId="{7FF47E39-AE1B-4C62-BCC8-E9D650198AD8}" destId="{DD164471-B054-4288-B3E0-B159DA9991BB}" srcOrd="0" destOrd="0" presId="urn:microsoft.com/office/officeart/2005/8/layout/hList6"/>
    <dgm:cxn modelId="{2D26C866-A5F9-409F-A101-475D206AC906}" type="presOf" srcId="{C5CC66C1-69C0-47CF-9C78-1D03B8F25A24}" destId="{822A35CB-4670-470E-998E-DF396527F138}" srcOrd="0" destOrd="0" presId="urn:microsoft.com/office/officeart/2005/8/layout/hList6"/>
    <dgm:cxn modelId="{428B4065-636A-4501-846F-829192F13AB3}" srcId="{7FF47E39-AE1B-4C62-BCC8-E9D650198AD8}" destId="{F841271C-EE9F-4262-BB97-EBB4C7B627A7}" srcOrd="1" destOrd="0" parTransId="{D7731C6C-764B-4980-8E1E-48EFF2E65B2F}" sibTransId="{9B771846-4CF8-4FB5-BBE1-040FCAF54263}"/>
    <dgm:cxn modelId="{D23A4158-72CD-4042-A9F3-3527CA603777}" type="presOf" srcId="{F841271C-EE9F-4262-BB97-EBB4C7B627A7}" destId="{D08042D0-942F-4699-8040-4100EACC5AB8}" srcOrd="0" destOrd="0" presId="urn:microsoft.com/office/officeart/2005/8/layout/hList6"/>
    <dgm:cxn modelId="{CB5E3FD9-93C1-41A0-8920-1BB1D2C613E4}" srcId="{7FF47E39-AE1B-4C62-BCC8-E9D650198AD8}" destId="{C5CC66C1-69C0-47CF-9C78-1D03B8F25A24}" srcOrd="0" destOrd="0" parTransId="{56237B75-6A8A-4A48-AC3F-1BED9EDB8239}" sibTransId="{2B64F9B7-1F78-4F40-ADE0-677375956498}"/>
    <dgm:cxn modelId="{E3FE9D75-A934-4CCB-A8D6-C78AF7EE09EA}" type="presParOf" srcId="{DD164471-B054-4288-B3E0-B159DA9991BB}" destId="{822A35CB-4670-470E-998E-DF396527F138}" srcOrd="0" destOrd="0" presId="urn:microsoft.com/office/officeart/2005/8/layout/hList6"/>
    <dgm:cxn modelId="{B918FDF4-A727-4C0C-A5B4-644EE56FB880}" type="presParOf" srcId="{DD164471-B054-4288-B3E0-B159DA9991BB}" destId="{73624AD7-B724-4A7B-B449-81D1449D0BB9}" srcOrd="1" destOrd="0" presId="urn:microsoft.com/office/officeart/2005/8/layout/hList6"/>
    <dgm:cxn modelId="{8E7D7BB8-5637-46B8-8D15-05E30CC0DC00}" type="presParOf" srcId="{DD164471-B054-4288-B3E0-B159DA9991BB}" destId="{D08042D0-942F-4699-8040-4100EACC5AB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185734-C80C-4678-B6C6-345F39C49E1D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F788DD-EF5B-4918-89FE-879CE2A90FE5}">
      <dgm:prSet phldrT="[Text]" custT="1"/>
      <dgm:spPr/>
      <dgm:t>
        <a:bodyPr/>
        <a:lstStyle/>
        <a:p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Outstanding Financial Statements impaired oversight and accountability process.</a:t>
          </a:r>
          <a:endParaRPr lang="en-US" sz="2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8D6594-9896-46DE-A8C1-3B6E65E6BBFA}" type="parTrans" cxnId="{44F035C5-15FA-4CB7-A4CC-A977C6816E36}">
      <dgm:prSet/>
      <dgm:spPr/>
      <dgm:t>
        <a:bodyPr/>
        <a:lstStyle/>
        <a:p>
          <a:endParaRPr lang="en-US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53F426-A840-47AB-9D13-52DF46DAD354}" type="sibTrans" cxnId="{44F035C5-15FA-4CB7-A4CC-A977C6816E36}">
      <dgm:prSet/>
      <dgm:spPr/>
      <dgm:t>
        <a:bodyPr/>
        <a:lstStyle/>
        <a:p>
          <a:endParaRPr lang="en-US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6D358B-DCF9-460A-B348-D2EA2284EC43}">
      <dgm:prSet phldrT="[Text]" custT="1"/>
      <dgm:spPr/>
      <dgm:t>
        <a:bodyPr/>
        <a:lstStyle/>
        <a:p>
          <a:r>
            <a:rPr lang="en-US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Narrow focus of Board of Directors.</a:t>
          </a:r>
          <a:endParaRPr lang="en-US" sz="2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D1B7B9-657A-41DB-9BE9-66140E3EDE1D}" type="parTrans" cxnId="{77AEE3C9-CB61-4F7A-89BF-E089DEB71CA6}">
      <dgm:prSet/>
      <dgm:spPr/>
      <dgm:t>
        <a:bodyPr/>
        <a:lstStyle/>
        <a:p>
          <a:endParaRPr lang="en-US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45AFD-1A29-4259-A063-6576CF65956B}" type="sibTrans" cxnId="{77AEE3C9-CB61-4F7A-89BF-E089DEB71CA6}">
      <dgm:prSet/>
      <dgm:spPr/>
      <dgm:t>
        <a:bodyPr/>
        <a:lstStyle/>
        <a:p>
          <a:endParaRPr lang="en-US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A2BBC-C02F-44F2-96FC-2C19AF014233}">
      <dgm:prSet phldrT="[Text]" custT="1"/>
      <dgm:spPr/>
      <dgm:t>
        <a:bodyPr/>
        <a:lstStyle/>
        <a:p>
          <a:r>
            <a:rPr lang="en-GB" sz="24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Inadequate meetings of the Board of Directors indicated a major deficiency in the governance processes.</a:t>
          </a:r>
          <a:endParaRPr lang="en-US" sz="24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523EDD-5B7A-4438-AEF6-805C4654601F}" type="parTrans" cxnId="{890307B4-E3A7-482E-8ED1-96629C81E4E5}">
      <dgm:prSet/>
      <dgm:spPr/>
      <dgm:t>
        <a:bodyPr/>
        <a:lstStyle/>
        <a:p>
          <a:endParaRPr lang="en-US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5DC596-D49E-46A6-9A6C-0F1243D1FF19}" type="sibTrans" cxnId="{890307B4-E3A7-482E-8ED1-96629C81E4E5}">
      <dgm:prSet/>
      <dgm:spPr/>
      <dgm:t>
        <a:bodyPr/>
        <a:lstStyle/>
        <a:p>
          <a:endParaRPr lang="en-US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EF3658-FF1D-4E73-8AA6-D8F54A66FCBD}" type="pres">
      <dgm:prSet presAssocID="{63185734-C80C-4678-B6C6-345F39C49E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F8669B8-B562-4418-A500-5546ADE8CC96}" type="pres">
      <dgm:prSet presAssocID="{63185734-C80C-4678-B6C6-345F39C49E1D}" presName="Name1" presStyleCnt="0"/>
      <dgm:spPr/>
    </dgm:pt>
    <dgm:pt modelId="{C451A881-BAE1-4BFA-852D-97235D9EC392}" type="pres">
      <dgm:prSet presAssocID="{63185734-C80C-4678-B6C6-345F39C49E1D}" presName="cycle" presStyleCnt="0"/>
      <dgm:spPr/>
    </dgm:pt>
    <dgm:pt modelId="{C474754A-5426-4E7C-B4F9-830983311C7A}" type="pres">
      <dgm:prSet presAssocID="{63185734-C80C-4678-B6C6-345F39C49E1D}" presName="srcNode" presStyleLbl="node1" presStyleIdx="0" presStyleCnt="3"/>
      <dgm:spPr/>
    </dgm:pt>
    <dgm:pt modelId="{F6773378-2D09-477A-85BA-A56015739D64}" type="pres">
      <dgm:prSet presAssocID="{63185734-C80C-4678-B6C6-345F39C49E1D}" presName="conn" presStyleLbl="parChTrans1D2" presStyleIdx="0" presStyleCnt="1"/>
      <dgm:spPr/>
      <dgm:t>
        <a:bodyPr/>
        <a:lstStyle/>
        <a:p>
          <a:endParaRPr lang="en-US"/>
        </a:p>
      </dgm:t>
    </dgm:pt>
    <dgm:pt modelId="{8B9B59E8-A157-415E-9F63-6426C0C4CB0C}" type="pres">
      <dgm:prSet presAssocID="{63185734-C80C-4678-B6C6-345F39C49E1D}" presName="extraNode" presStyleLbl="node1" presStyleIdx="0" presStyleCnt="3"/>
      <dgm:spPr/>
    </dgm:pt>
    <dgm:pt modelId="{9E4EB29C-DE9B-41F4-A621-30EB358609A3}" type="pres">
      <dgm:prSet presAssocID="{63185734-C80C-4678-B6C6-345F39C49E1D}" presName="dstNode" presStyleLbl="node1" presStyleIdx="0" presStyleCnt="3"/>
      <dgm:spPr/>
    </dgm:pt>
    <dgm:pt modelId="{EF2144E5-404E-488D-A503-3C11D1613E59}" type="pres">
      <dgm:prSet presAssocID="{9DF788DD-EF5B-4918-89FE-879CE2A90FE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DCE56-7DB7-4F19-BD75-52A606965BA5}" type="pres">
      <dgm:prSet presAssocID="{9DF788DD-EF5B-4918-89FE-879CE2A90FE5}" presName="accent_1" presStyleCnt="0"/>
      <dgm:spPr/>
    </dgm:pt>
    <dgm:pt modelId="{AD9E384D-A50B-4D07-BE33-EC04517EE1E8}" type="pres">
      <dgm:prSet presAssocID="{9DF788DD-EF5B-4918-89FE-879CE2A90FE5}" presName="accentRepeatNode" presStyleLbl="solidFgAcc1" presStyleIdx="0" presStyleCnt="3"/>
      <dgm:spPr/>
    </dgm:pt>
    <dgm:pt modelId="{F7E47397-A651-4686-A459-40BFA26C8888}" type="pres">
      <dgm:prSet presAssocID="{976D358B-DCF9-460A-B348-D2EA2284EC4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1FE39-BEE9-4932-A037-58DA2FF62841}" type="pres">
      <dgm:prSet presAssocID="{976D358B-DCF9-460A-B348-D2EA2284EC43}" presName="accent_2" presStyleCnt="0"/>
      <dgm:spPr/>
    </dgm:pt>
    <dgm:pt modelId="{7D0343DB-0321-4DE2-803B-031CA0ABB4F2}" type="pres">
      <dgm:prSet presAssocID="{976D358B-DCF9-460A-B348-D2EA2284EC43}" presName="accentRepeatNode" presStyleLbl="solidFgAcc1" presStyleIdx="1" presStyleCnt="3"/>
      <dgm:spPr/>
    </dgm:pt>
    <dgm:pt modelId="{7D43011C-0DDC-4329-B2FB-7102E1C992CC}" type="pres">
      <dgm:prSet presAssocID="{709A2BBC-C02F-44F2-96FC-2C19AF01423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190EA-0769-4F28-9F9F-2D372F39A239}" type="pres">
      <dgm:prSet presAssocID="{709A2BBC-C02F-44F2-96FC-2C19AF014233}" presName="accent_3" presStyleCnt="0"/>
      <dgm:spPr/>
    </dgm:pt>
    <dgm:pt modelId="{39E2D162-F19F-4AA9-8A18-CAD15A1FE70D}" type="pres">
      <dgm:prSet presAssocID="{709A2BBC-C02F-44F2-96FC-2C19AF014233}" presName="accentRepeatNode" presStyleLbl="solidFgAcc1" presStyleIdx="2" presStyleCnt="3"/>
      <dgm:spPr/>
    </dgm:pt>
  </dgm:ptLst>
  <dgm:cxnLst>
    <dgm:cxn modelId="{1AB26705-836B-42E9-A867-4D8592C635B0}" type="presOf" srcId="{9DF788DD-EF5B-4918-89FE-879CE2A90FE5}" destId="{EF2144E5-404E-488D-A503-3C11D1613E59}" srcOrd="0" destOrd="0" presId="urn:microsoft.com/office/officeart/2008/layout/VerticalCurvedList"/>
    <dgm:cxn modelId="{77AEE3C9-CB61-4F7A-89BF-E089DEB71CA6}" srcId="{63185734-C80C-4678-B6C6-345F39C49E1D}" destId="{976D358B-DCF9-460A-B348-D2EA2284EC43}" srcOrd="1" destOrd="0" parTransId="{09D1B7B9-657A-41DB-9BE9-66140E3EDE1D}" sibTransId="{F7845AFD-1A29-4259-A063-6576CF65956B}"/>
    <dgm:cxn modelId="{45A70900-B5AB-441A-AFF3-7C9C82249B86}" type="presOf" srcId="{9853F426-A840-47AB-9D13-52DF46DAD354}" destId="{F6773378-2D09-477A-85BA-A56015739D64}" srcOrd="0" destOrd="0" presId="urn:microsoft.com/office/officeart/2008/layout/VerticalCurvedList"/>
    <dgm:cxn modelId="{890307B4-E3A7-482E-8ED1-96629C81E4E5}" srcId="{63185734-C80C-4678-B6C6-345F39C49E1D}" destId="{709A2BBC-C02F-44F2-96FC-2C19AF014233}" srcOrd="2" destOrd="0" parTransId="{CC523EDD-5B7A-4438-AEF6-805C4654601F}" sibTransId="{C95DC596-D49E-46A6-9A6C-0F1243D1FF19}"/>
    <dgm:cxn modelId="{8032ED26-2AC3-4D5E-A857-71B1B934CB71}" type="presOf" srcId="{709A2BBC-C02F-44F2-96FC-2C19AF014233}" destId="{7D43011C-0DDC-4329-B2FB-7102E1C992CC}" srcOrd="0" destOrd="0" presId="urn:microsoft.com/office/officeart/2008/layout/VerticalCurvedList"/>
    <dgm:cxn modelId="{A91E1337-7B5D-4D92-84C2-6A83A67AECA6}" type="presOf" srcId="{976D358B-DCF9-460A-B348-D2EA2284EC43}" destId="{F7E47397-A651-4686-A459-40BFA26C8888}" srcOrd="0" destOrd="0" presId="urn:microsoft.com/office/officeart/2008/layout/VerticalCurvedList"/>
    <dgm:cxn modelId="{44F035C5-15FA-4CB7-A4CC-A977C6816E36}" srcId="{63185734-C80C-4678-B6C6-345F39C49E1D}" destId="{9DF788DD-EF5B-4918-89FE-879CE2A90FE5}" srcOrd="0" destOrd="0" parTransId="{BB8D6594-9896-46DE-A8C1-3B6E65E6BBFA}" sibTransId="{9853F426-A840-47AB-9D13-52DF46DAD354}"/>
    <dgm:cxn modelId="{DC29AAD4-B549-4932-90A0-28C140EB9626}" type="presOf" srcId="{63185734-C80C-4678-B6C6-345F39C49E1D}" destId="{B4EF3658-FF1D-4E73-8AA6-D8F54A66FCBD}" srcOrd="0" destOrd="0" presId="urn:microsoft.com/office/officeart/2008/layout/VerticalCurvedList"/>
    <dgm:cxn modelId="{D4013737-FF72-4A91-AC2D-D9BA043C6DA0}" type="presParOf" srcId="{B4EF3658-FF1D-4E73-8AA6-D8F54A66FCBD}" destId="{2F8669B8-B562-4418-A500-5546ADE8CC96}" srcOrd="0" destOrd="0" presId="urn:microsoft.com/office/officeart/2008/layout/VerticalCurvedList"/>
    <dgm:cxn modelId="{DAC398E8-9C64-489F-8564-F3E6DFB16C34}" type="presParOf" srcId="{2F8669B8-B562-4418-A500-5546ADE8CC96}" destId="{C451A881-BAE1-4BFA-852D-97235D9EC392}" srcOrd="0" destOrd="0" presId="urn:microsoft.com/office/officeart/2008/layout/VerticalCurvedList"/>
    <dgm:cxn modelId="{C2C8FE0B-82EE-4342-9271-D9569B6CA1C6}" type="presParOf" srcId="{C451A881-BAE1-4BFA-852D-97235D9EC392}" destId="{C474754A-5426-4E7C-B4F9-830983311C7A}" srcOrd="0" destOrd="0" presId="urn:microsoft.com/office/officeart/2008/layout/VerticalCurvedList"/>
    <dgm:cxn modelId="{D7D7A21A-D843-4E6D-B31B-65A4DCA98C25}" type="presParOf" srcId="{C451A881-BAE1-4BFA-852D-97235D9EC392}" destId="{F6773378-2D09-477A-85BA-A56015739D64}" srcOrd="1" destOrd="0" presId="urn:microsoft.com/office/officeart/2008/layout/VerticalCurvedList"/>
    <dgm:cxn modelId="{C19E102A-A97F-4B5F-A6A9-302CF53D7278}" type="presParOf" srcId="{C451A881-BAE1-4BFA-852D-97235D9EC392}" destId="{8B9B59E8-A157-415E-9F63-6426C0C4CB0C}" srcOrd="2" destOrd="0" presId="urn:microsoft.com/office/officeart/2008/layout/VerticalCurvedList"/>
    <dgm:cxn modelId="{56E133BB-31C9-4300-A8E2-B0E5D52B9EC3}" type="presParOf" srcId="{C451A881-BAE1-4BFA-852D-97235D9EC392}" destId="{9E4EB29C-DE9B-41F4-A621-30EB358609A3}" srcOrd="3" destOrd="0" presId="urn:microsoft.com/office/officeart/2008/layout/VerticalCurvedList"/>
    <dgm:cxn modelId="{1DEC98F3-04D1-44BA-BB71-CF80B516A9A0}" type="presParOf" srcId="{2F8669B8-B562-4418-A500-5546ADE8CC96}" destId="{EF2144E5-404E-488D-A503-3C11D1613E59}" srcOrd="1" destOrd="0" presId="urn:microsoft.com/office/officeart/2008/layout/VerticalCurvedList"/>
    <dgm:cxn modelId="{3A94048E-ED38-4AAD-AE17-713FDDF84FFB}" type="presParOf" srcId="{2F8669B8-B562-4418-A500-5546ADE8CC96}" destId="{686DCE56-7DB7-4F19-BD75-52A606965BA5}" srcOrd="2" destOrd="0" presId="urn:microsoft.com/office/officeart/2008/layout/VerticalCurvedList"/>
    <dgm:cxn modelId="{4CB1C7AA-8C53-4D46-844B-A1943EEEE3AF}" type="presParOf" srcId="{686DCE56-7DB7-4F19-BD75-52A606965BA5}" destId="{AD9E384D-A50B-4D07-BE33-EC04517EE1E8}" srcOrd="0" destOrd="0" presId="urn:microsoft.com/office/officeart/2008/layout/VerticalCurvedList"/>
    <dgm:cxn modelId="{DD15FC94-D503-446F-9707-61C9ACEA72D7}" type="presParOf" srcId="{2F8669B8-B562-4418-A500-5546ADE8CC96}" destId="{F7E47397-A651-4686-A459-40BFA26C8888}" srcOrd="3" destOrd="0" presId="urn:microsoft.com/office/officeart/2008/layout/VerticalCurvedList"/>
    <dgm:cxn modelId="{D77A3C23-BF7F-4FCE-AF97-CDB9DB0A2D45}" type="presParOf" srcId="{2F8669B8-B562-4418-A500-5546ADE8CC96}" destId="{7651FE39-BEE9-4932-A037-58DA2FF62841}" srcOrd="4" destOrd="0" presId="urn:microsoft.com/office/officeart/2008/layout/VerticalCurvedList"/>
    <dgm:cxn modelId="{5C6AE8BE-ADAC-4A21-BF5D-21BB06E00104}" type="presParOf" srcId="{7651FE39-BEE9-4932-A037-58DA2FF62841}" destId="{7D0343DB-0321-4DE2-803B-031CA0ABB4F2}" srcOrd="0" destOrd="0" presId="urn:microsoft.com/office/officeart/2008/layout/VerticalCurvedList"/>
    <dgm:cxn modelId="{EF0CF9AB-22ED-47B2-A672-4490F1651A70}" type="presParOf" srcId="{2F8669B8-B562-4418-A500-5546ADE8CC96}" destId="{7D43011C-0DDC-4329-B2FB-7102E1C992CC}" srcOrd="5" destOrd="0" presId="urn:microsoft.com/office/officeart/2008/layout/VerticalCurvedList"/>
    <dgm:cxn modelId="{6EA414AB-A797-484A-B2F1-69872651A967}" type="presParOf" srcId="{2F8669B8-B562-4418-A500-5546ADE8CC96}" destId="{90B190EA-0769-4F28-9F9F-2D372F39A239}" srcOrd="6" destOrd="0" presId="urn:microsoft.com/office/officeart/2008/layout/VerticalCurvedList"/>
    <dgm:cxn modelId="{A1A18945-5744-482F-A014-547A01F505B3}" type="presParOf" srcId="{90B190EA-0769-4F28-9F9F-2D372F39A239}" destId="{39E2D162-F19F-4AA9-8A18-CAD15A1FE7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732227-8C98-44E7-AF78-E305F44F8574}" type="doc">
      <dgm:prSet loTypeId="urn:microsoft.com/office/officeart/2005/8/layout/vList3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664741-E481-46CF-9AB3-30481915AA44}">
      <dgm:prSet phldrT="[Text]" custT="1"/>
      <dgm:spPr/>
      <dgm:t>
        <a:bodyPr/>
        <a:lstStyle/>
        <a:p>
          <a:r>
            <a: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Fall in library visits by as much as </a:t>
          </a:r>
          <a:r>
            <a: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73%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8DEF4-6C73-460B-B0D7-1BE895A74CA8}" type="parTrans" cxnId="{749FDE2C-51B1-4C36-86FE-8B21ACEFF79C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92DB19-3087-42A7-B9D6-EE9ACF6B573B}" type="sibTrans" cxnId="{749FDE2C-51B1-4C36-86FE-8B21ACEFF79C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DD6F1A-1D56-4E78-ADC9-BD6997DDC9EC}">
      <dgm:prSet custT="1"/>
      <dgm:spPr/>
      <dgm:t>
        <a:bodyPr/>
        <a:lstStyle/>
        <a:p>
          <a:r>
            <a:rPr lang="en-JM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Average daily usage at some libraries below threshold of </a:t>
          </a:r>
          <a:r>
            <a:rPr lang="en-JM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Users </a:t>
          </a:r>
          <a:endParaRPr lang="en-JM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1F5FD4-EC4C-47F5-8220-A99C4502F299}" type="parTrans" cxnId="{66428C19-1496-4578-9DC2-34D985EF5C01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35AAF-3081-4BB5-84A8-FBB305826C16}" type="sibTrans" cxnId="{66428C19-1496-4578-9DC2-34D985EF5C01}">
      <dgm:prSet/>
      <dgm:spPr/>
      <dgm:t>
        <a:bodyPr/>
        <a:lstStyle/>
        <a:p>
          <a:endParaRPr lang="en-U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D8C0C-E91B-4B15-9E6E-4F1E368E8D0D}">
      <dgm:prSet custT="1"/>
      <dgm:spPr/>
      <dgm:t>
        <a:bodyPr/>
        <a:lstStyle/>
        <a:p>
          <a:r>
            <a:rPr lang="en-GB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While some libraries were underutilized, JLS continued to incur costs to operate them. </a:t>
          </a:r>
          <a:endParaRPr lang="en-JM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4FA8FB-F6E8-492A-86DD-FCDD80672667}" type="parTrans" cxnId="{3E4F0E3A-A8B3-4A7E-9255-E033E819D6F0}">
      <dgm:prSet/>
      <dgm:spPr/>
      <dgm:t>
        <a:bodyPr/>
        <a:lstStyle/>
        <a:p>
          <a:endParaRPr lang="en-US"/>
        </a:p>
      </dgm:t>
    </dgm:pt>
    <dgm:pt modelId="{125B4EF2-4655-4D12-BCDF-1DD9935A8F5D}" type="sibTrans" cxnId="{3E4F0E3A-A8B3-4A7E-9255-E033E819D6F0}">
      <dgm:prSet/>
      <dgm:spPr/>
      <dgm:t>
        <a:bodyPr/>
        <a:lstStyle/>
        <a:p>
          <a:endParaRPr lang="en-US"/>
        </a:p>
      </dgm:t>
    </dgm:pt>
    <dgm:pt modelId="{E165650A-5F3E-40F1-8EA3-AFBBCB8C8EA3}" type="pres">
      <dgm:prSet presAssocID="{7D732227-8C98-44E7-AF78-E305F44F857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18665-6B4C-4ADA-9DA5-B0300B120B93}" type="pres">
      <dgm:prSet presAssocID="{52664741-E481-46CF-9AB3-30481915AA44}" presName="composite" presStyleCnt="0"/>
      <dgm:spPr/>
    </dgm:pt>
    <dgm:pt modelId="{55316622-603B-4D83-802D-71C25A695026}" type="pres">
      <dgm:prSet presAssocID="{52664741-E481-46CF-9AB3-30481915AA44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  <dgm:t>
        <a:bodyPr/>
        <a:lstStyle/>
        <a:p>
          <a:endParaRPr lang="en-US"/>
        </a:p>
      </dgm:t>
    </dgm:pt>
    <dgm:pt modelId="{C49273E3-EA65-4A43-9D67-18A2C5401B5F}" type="pres">
      <dgm:prSet presAssocID="{52664741-E481-46CF-9AB3-30481915AA4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777A3-A6DF-4E60-B2A5-3838511C05D4}" type="pres">
      <dgm:prSet presAssocID="{1A92DB19-3087-42A7-B9D6-EE9ACF6B573B}" presName="spacing" presStyleCnt="0"/>
      <dgm:spPr/>
    </dgm:pt>
    <dgm:pt modelId="{8921F7B1-C117-458D-BF4A-100BF1058003}" type="pres">
      <dgm:prSet presAssocID="{D4DD6F1A-1D56-4E78-ADC9-BD6997DDC9EC}" presName="composite" presStyleCnt="0"/>
      <dgm:spPr/>
    </dgm:pt>
    <dgm:pt modelId="{78731471-1BE3-4856-BBCF-D8371F1FB8B1}" type="pres">
      <dgm:prSet presAssocID="{D4DD6F1A-1D56-4E78-ADC9-BD6997DDC9E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E1136BD-2958-4963-8D5C-A67D569372FF}" type="pres">
      <dgm:prSet presAssocID="{D4DD6F1A-1D56-4E78-ADC9-BD6997DDC9E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EB45D-8D2A-4432-A052-8B060784A4FA}" type="pres">
      <dgm:prSet presAssocID="{25235AAF-3081-4BB5-84A8-FBB305826C16}" presName="spacing" presStyleCnt="0"/>
      <dgm:spPr/>
    </dgm:pt>
    <dgm:pt modelId="{8600F518-442F-4C05-AEB4-47FA594C1018}" type="pres">
      <dgm:prSet presAssocID="{0A3D8C0C-E91B-4B15-9E6E-4F1E368E8D0D}" presName="composite" presStyleCnt="0"/>
      <dgm:spPr/>
    </dgm:pt>
    <dgm:pt modelId="{88B8EEE1-933B-4C0E-8139-2297A3DFEF03}" type="pres">
      <dgm:prSet presAssocID="{0A3D8C0C-E91B-4B15-9E6E-4F1E368E8D0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FF5A1998-73FF-4947-BBB7-2E5CC70FC356}" type="pres">
      <dgm:prSet presAssocID="{0A3D8C0C-E91B-4B15-9E6E-4F1E368E8D0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28C19-1496-4578-9DC2-34D985EF5C01}" srcId="{7D732227-8C98-44E7-AF78-E305F44F8574}" destId="{D4DD6F1A-1D56-4E78-ADC9-BD6997DDC9EC}" srcOrd="1" destOrd="0" parTransId="{3B1F5FD4-EC4C-47F5-8220-A99C4502F299}" sibTransId="{25235AAF-3081-4BB5-84A8-FBB305826C16}"/>
    <dgm:cxn modelId="{84C465E7-5AAB-4EDE-8EAD-C34F4564A389}" type="presOf" srcId="{52664741-E481-46CF-9AB3-30481915AA44}" destId="{C49273E3-EA65-4A43-9D67-18A2C5401B5F}" srcOrd="0" destOrd="0" presId="urn:microsoft.com/office/officeart/2005/8/layout/vList3"/>
    <dgm:cxn modelId="{01E79BB8-C97F-4AAD-B6F2-328C4EEA8AC6}" type="presOf" srcId="{7D732227-8C98-44E7-AF78-E305F44F8574}" destId="{E165650A-5F3E-40F1-8EA3-AFBBCB8C8EA3}" srcOrd="0" destOrd="0" presId="urn:microsoft.com/office/officeart/2005/8/layout/vList3"/>
    <dgm:cxn modelId="{3E4F0E3A-A8B3-4A7E-9255-E033E819D6F0}" srcId="{7D732227-8C98-44E7-AF78-E305F44F8574}" destId="{0A3D8C0C-E91B-4B15-9E6E-4F1E368E8D0D}" srcOrd="2" destOrd="0" parTransId="{8F4FA8FB-F6E8-492A-86DD-FCDD80672667}" sibTransId="{125B4EF2-4655-4D12-BCDF-1DD9935A8F5D}"/>
    <dgm:cxn modelId="{7CE1821F-05F6-495F-ABC6-A5DFE28BBFFE}" type="presOf" srcId="{0A3D8C0C-E91B-4B15-9E6E-4F1E368E8D0D}" destId="{FF5A1998-73FF-4947-BBB7-2E5CC70FC356}" srcOrd="0" destOrd="0" presId="urn:microsoft.com/office/officeart/2005/8/layout/vList3"/>
    <dgm:cxn modelId="{41E5019D-A9B9-4797-88B9-0B64D5B1F847}" type="presOf" srcId="{D4DD6F1A-1D56-4E78-ADC9-BD6997DDC9EC}" destId="{2E1136BD-2958-4963-8D5C-A67D569372FF}" srcOrd="0" destOrd="0" presId="urn:microsoft.com/office/officeart/2005/8/layout/vList3"/>
    <dgm:cxn modelId="{749FDE2C-51B1-4C36-86FE-8B21ACEFF79C}" srcId="{7D732227-8C98-44E7-AF78-E305F44F8574}" destId="{52664741-E481-46CF-9AB3-30481915AA44}" srcOrd="0" destOrd="0" parTransId="{2128DEF4-6C73-460B-B0D7-1BE895A74CA8}" sibTransId="{1A92DB19-3087-42A7-B9D6-EE9ACF6B573B}"/>
    <dgm:cxn modelId="{1E125297-9119-4409-B014-FD0D67898BB2}" type="presParOf" srcId="{E165650A-5F3E-40F1-8EA3-AFBBCB8C8EA3}" destId="{E1318665-6B4C-4ADA-9DA5-B0300B120B93}" srcOrd="0" destOrd="0" presId="urn:microsoft.com/office/officeart/2005/8/layout/vList3"/>
    <dgm:cxn modelId="{23FAEC4D-8B6D-4078-8188-D8FC3839C40C}" type="presParOf" srcId="{E1318665-6B4C-4ADA-9DA5-B0300B120B93}" destId="{55316622-603B-4D83-802D-71C25A695026}" srcOrd="0" destOrd="0" presId="urn:microsoft.com/office/officeart/2005/8/layout/vList3"/>
    <dgm:cxn modelId="{257AC820-9FEC-4F03-BC29-127D9970C6F3}" type="presParOf" srcId="{E1318665-6B4C-4ADA-9DA5-B0300B120B93}" destId="{C49273E3-EA65-4A43-9D67-18A2C5401B5F}" srcOrd="1" destOrd="0" presId="urn:microsoft.com/office/officeart/2005/8/layout/vList3"/>
    <dgm:cxn modelId="{02BEC90F-A5B7-40E8-8C93-DFB1431A5EF6}" type="presParOf" srcId="{E165650A-5F3E-40F1-8EA3-AFBBCB8C8EA3}" destId="{64C777A3-A6DF-4E60-B2A5-3838511C05D4}" srcOrd="1" destOrd="0" presId="urn:microsoft.com/office/officeart/2005/8/layout/vList3"/>
    <dgm:cxn modelId="{AEB81444-0974-48C0-A4C5-72B913996955}" type="presParOf" srcId="{E165650A-5F3E-40F1-8EA3-AFBBCB8C8EA3}" destId="{8921F7B1-C117-458D-BF4A-100BF1058003}" srcOrd="2" destOrd="0" presId="urn:microsoft.com/office/officeart/2005/8/layout/vList3"/>
    <dgm:cxn modelId="{996C09BA-8C49-46AF-8EE2-9B799A91B26B}" type="presParOf" srcId="{8921F7B1-C117-458D-BF4A-100BF1058003}" destId="{78731471-1BE3-4856-BBCF-D8371F1FB8B1}" srcOrd="0" destOrd="0" presId="urn:microsoft.com/office/officeart/2005/8/layout/vList3"/>
    <dgm:cxn modelId="{12091E9C-5C1E-43C1-98DC-551728C4F697}" type="presParOf" srcId="{8921F7B1-C117-458D-BF4A-100BF1058003}" destId="{2E1136BD-2958-4963-8D5C-A67D569372FF}" srcOrd="1" destOrd="0" presId="urn:microsoft.com/office/officeart/2005/8/layout/vList3"/>
    <dgm:cxn modelId="{D0F5FC77-2E66-4007-A03E-314B389E59EC}" type="presParOf" srcId="{E165650A-5F3E-40F1-8EA3-AFBBCB8C8EA3}" destId="{0EBEB45D-8D2A-4432-A052-8B060784A4FA}" srcOrd="3" destOrd="0" presId="urn:microsoft.com/office/officeart/2005/8/layout/vList3"/>
    <dgm:cxn modelId="{3008D6B6-3323-408E-8A9B-43CC8EAAFC4F}" type="presParOf" srcId="{E165650A-5F3E-40F1-8EA3-AFBBCB8C8EA3}" destId="{8600F518-442F-4C05-AEB4-47FA594C1018}" srcOrd="4" destOrd="0" presId="urn:microsoft.com/office/officeart/2005/8/layout/vList3"/>
    <dgm:cxn modelId="{42CF06AD-DD2E-4968-AF23-4E7CD05F2AB1}" type="presParOf" srcId="{8600F518-442F-4C05-AEB4-47FA594C1018}" destId="{88B8EEE1-933B-4C0E-8139-2297A3DFEF03}" srcOrd="0" destOrd="0" presId="urn:microsoft.com/office/officeart/2005/8/layout/vList3"/>
    <dgm:cxn modelId="{560AD759-C776-4CC1-AB9A-BF99F5AC6FC5}" type="presParOf" srcId="{8600F518-442F-4C05-AEB4-47FA594C1018}" destId="{FF5A1998-73FF-4947-BBB7-2E5CC70FC3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3E2067-01F4-4F03-9813-EC4774995CCB}" type="doc">
      <dgm:prSet loTypeId="urn:microsoft.com/office/officeart/2005/8/layout/vList2" loCatId="list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35FD3D-0111-4307-8209-8BFBA41A2118}">
      <dgm:prSet/>
      <dgm:spPr/>
      <dgm:t>
        <a:bodyPr/>
        <a:lstStyle/>
        <a:p>
          <a:pPr algn="ctr"/>
          <a:r>
            <a:rPr lang="en-JM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Visits to borrow books declined by </a:t>
          </a:r>
          <a:r>
            <a:rPr lang="en-JM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63%</a:t>
          </a:r>
          <a:r>
            <a:rPr lang="en-JM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 </a:t>
          </a:r>
          <a:endParaRPr lang="en-JM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FABC6ACC-24A5-47A4-A095-AC7633FD56D5}" type="parTrans" cxnId="{0AFEB9D7-EB37-497E-B070-2CD3E448BEF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83BEE8-2642-4FE5-A2E8-9158C870AAC2}" type="sibTrans" cxnId="{0AFEB9D7-EB37-497E-B070-2CD3E448BEF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08DD10-9932-4433-86DA-BD17355B147E}" type="pres">
      <dgm:prSet presAssocID="{243E2067-01F4-4F03-9813-EC4774995C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9BFB7-6828-4C9A-853B-D4C090CAF22C}" type="pres">
      <dgm:prSet presAssocID="{CD35FD3D-0111-4307-8209-8BFBA41A21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0540DF-0BC7-43F5-94D3-2B2D7327C077}" type="presOf" srcId="{CD35FD3D-0111-4307-8209-8BFBA41A2118}" destId="{A1B9BFB7-6828-4C9A-853B-D4C090CAF22C}" srcOrd="0" destOrd="0" presId="urn:microsoft.com/office/officeart/2005/8/layout/vList2"/>
    <dgm:cxn modelId="{0AFEB9D7-EB37-497E-B070-2CD3E448BEF6}" srcId="{243E2067-01F4-4F03-9813-EC4774995CCB}" destId="{CD35FD3D-0111-4307-8209-8BFBA41A2118}" srcOrd="0" destOrd="0" parTransId="{FABC6ACC-24A5-47A4-A095-AC7633FD56D5}" sibTransId="{8C83BEE8-2642-4FE5-A2E8-9158C870AAC2}"/>
    <dgm:cxn modelId="{7474C67C-F0F9-4A9B-A6FF-237DCDB014CD}" type="presOf" srcId="{243E2067-01F4-4F03-9813-EC4774995CCB}" destId="{6C08DD10-9932-4433-86DA-BD17355B147E}" srcOrd="0" destOrd="0" presId="urn:microsoft.com/office/officeart/2005/8/layout/vList2"/>
    <dgm:cxn modelId="{6D5AB1A4-9C5D-4EB9-8E17-753827411392}" type="presParOf" srcId="{6C08DD10-9932-4433-86DA-BD17355B147E}" destId="{A1B9BFB7-6828-4C9A-853B-D4C090CAF2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41CAF1-46DD-4EF0-9455-D64E4BB3330C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35A4C78-F229-4BE0-81B5-1AFDA0718CEF}">
      <dgm:prSet phldrT="[Text]" custT="1"/>
      <dgm:spPr/>
      <dgm:t>
        <a:bodyPr/>
        <a:lstStyle/>
        <a:p>
          <a:pPr algn="ctr"/>
          <a:r>
            <a:rPr lang="en-US" sz="3600" b="0" dirty="0" smtClean="0">
              <a:effectLst/>
            </a:rPr>
            <a:t>Absence of full impact assessment impedes cost-effective response mechanisms, resulting in minimal changes </a:t>
          </a:r>
          <a:r>
            <a:rPr lang="en-US" sz="3600" dirty="0" smtClean="0">
              <a:effectLst/>
            </a:rPr>
            <a:t>.</a:t>
          </a:r>
          <a:endParaRPr lang="en-US" sz="3600" dirty="0">
            <a:effectLst/>
          </a:endParaRPr>
        </a:p>
      </dgm:t>
    </dgm:pt>
    <dgm:pt modelId="{3495A3AB-B8E7-4B93-9E6C-A655A5263024}" type="parTrans" cxnId="{1F57C940-CFAA-47E6-9458-2F9FCB614B39}">
      <dgm:prSet/>
      <dgm:spPr/>
      <dgm:t>
        <a:bodyPr/>
        <a:lstStyle/>
        <a:p>
          <a:endParaRPr lang="en-US"/>
        </a:p>
      </dgm:t>
    </dgm:pt>
    <dgm:pt modelId="{BEDED8E3-969B-4778-8FF8-6526163B94D5}" type="sibTrans" cxnId="{1F57C940-CFAA-47E6-9458-2F9FCB614B39}">
      <dgm:prSet/>
      <dgm:spPr/>
      <dgm:t>
        <a:bodyPr/>
        <a:lstStyle/>
        <a:p>
          <a:endParaRPr lang="en-US"/>
        </a:p>
      </dgm:t>
    </dgm:pt>
    <dgm:pt modelId="{055796E1-AD19-4466-8B67-B3B880939AE8}" type="pres">
      <dgm:prSet presAssocID="{1F41CAF1-46DD-4EF0-9455-D64E4BB3330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2F1D732-F4F3-481D-9C93-AD3D7035C1A0}" type="pres">
      <dgm:prSet presAssocID="{935A4C78-F229-4BE0-81B5-1AFDA0718CEF}" presName="composite" presStyleCnt="0">
        <dgm:presLayoutVars>
          <dgm:chMax/>
          <dgm:chPref/>
        </dgm:presLayoutVars>
      </dgm:prSet>
      <dgm:spPr/>
    </dgm:pt>
    <dgm:pt modelId="{CB0C667C-905A-411E-A285-0722B43E1FC3}" type="pres">
      <dgm:prSet presAssocID="{935A4C78-F229-4BE0-81B5-1AFDA0718CEF}" presName="Image" presStyleLbl="bgImgPlace1" presStyleIdx="0" presStyleCnt="1" custLinFactNeighborX="3575" custLinFactNeighborY="-493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175CB71-5D78-4AA2-80E9-1E248585C826}" type="pres">
      <dgm:prSet presAssocID="{935A4C78-F229-4BE0-81B5-1AFDA0718CEF}" presName="ParentText" presStyleLbl="revTx" presStyleIdx="0" presStyleCnt="1" custScaleX="175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4FAA0-6AAA-4693-9DF5-098C671F5435}" type="pres">
      <dgm:prSet presAssocID="{935A4C78-F229-4BE0-81B5-1AFDA0718CEF}" presName="tlFrame" presStyleLbl="node1" presStyleIdx="0" presStyleCnt="4" custLinFactX="-68919" custLinFactNeighborX="-100000" custLinFactNeighborY="-11310"/>
      <dgm:spPr/>
    </dgm:pt>
    <dgm:pt modelId="{98B6BB9E-60DC-481D-A05C-B982A458503B}" type="pres">
      <dgm:prSet presAssocID="{935A4C78-F229-4BE0-81B5-1AFDA0718CEF}" presName="trFrame" presStyleLbl="node1" presStyleIdx="1" presStyleCnt="4" custLinFactX="39184" custLinFactNeighborX="100000" custLinFactNeighborY="-19799"/>
      <dgm:spPr/>
    </dgm:pt>
    <dgm:pt modelId="{C4F54E56-F372-4C5F-BF1E-CC8C88847BE1}" type="pres">
      <dgm:prSet presAssocID="{935A4C78-F229-4BE0-81B5-1AFDA0718CEF}" presName="blFrame" presStyleLbl="node1" presStyleIdx="2" presStyleCnt="4" custLinFactX="-68919" custLinFactNeighborX="-100000" custLinFactNeighborY="-10054"/>
      <dgm:spPr/>
    </dgm:pt>
    <dgm:pt modelId="{AC0A6AA2-12A0-445E-A9F2-7058EB301D4A}" type="pres">
      <dgm:prSet presAssocID="{935A4C78-F229-4BE0-81B5-1AFDA0718CEF}" presName="brFrame" presStyleLbl="node1" presStyleIdx="3" presStyleCnt="4" custLinFactX="39184" custLinFactNeighborX="100000" custLinFactNeighborY="-8153"/>
      <dgm:spPr/>
    </dgm:pt>
  </dgm:ptLst>
  <dgm:cxnLst>
    <dgm:cxn modelId="{8540477A-46BC-4786-B350-2A1378A2C373}" type="presOf" srcId="{1F41CAF1-46DD-4EF0-9455-D64E4BB3330C}" destId="{055796E1-AD19-4466-8B67-B3B880939AE8}" srcOrd="0" destOrd="0" presId="urn:microsoft.com/office/officeart/2009/3/layout/FramedTextPicture"/>
    <dgm:cxn modelId="{FAA44C5E-4848-4D33-9A77-857A0B4E2736}" type="presOf" srcId="{935A4C78-F229-4BE0-81B5-1AFDA0718CEF}" destId="{2175CB71-5D78-4AA2-80E9-1E248585C826}" srcOrd="0" destOrd="0" presId="urn:microsoft.com/office/officeart/2009/3/layout/FramedTextPicture"/>
    <dgm:cxn modelId="{1F57C940-CFAA-47E6-9458-2F9FCB614B39}" srcId="{1F41CAF1-46DD-4EF0-9455-D64E4BB3330C}" destId="{935A4C78-F229-4BE0-81B5-1AFDA0718CEF}" srcOrd="0" destOrd="0" parTransId="{3495A3AB-B8E7-4B93-9E6C-A655A5263024}" sibTransId="{BEDED8E3-969B-4778-8FF8-6526163B94D5}"/>
    <dgm:cxn modelId="{3FAD489D-28C7-4710-ACF8-4F3564760E64}" type="presParOf" srcId="{055796E1-AD19-4466-8B67-B3B880939AE8}" destId="{B2F1D732-F4F3-481D-9C93-AD3D7035C1A0}" srcOrd="0" destOrd="0" presId="urn:microsoft.com/office/officeart/2009/3/layout/FramedTextPicture"/>
    <dgm:cxn modelId="{2A494591-BE87-4AAE-97E6-FF626EED9249}" type="presParOf" srcId="{B2F1D732-F4F3-481D-9C93-AD3D7035C1A0}" destId="{CB0C667C-905A-411E-A285-0722B43E1FC3}" srcOrd="0" destOrd="0" presId="urn:microsoft.com/office/officeart/2009/3/layout/FramedTextPicture"/>
    <dgm:cxn modelId="{19F7DD93-D4F7-4B81-833A-4571C2D444B5}" type="presParOf" srcId="{B2F1D732-F4F3-481D-9C93-AD3D7035C1A0}" destId="{2175CB71-5D78-4AA2-80E9-1E248585C826}" srcOrd="1" destOrd="0" presId="urn:microsoft.com/office/officeart/2009/3/layout/FramedTextPicture"/>
    <dgm:cxn modelId="{39C1A2B3-050B-4321-9F08-FDD32A7CAF2F}" type="presParOf" srcId="{B2F1D732-F4F3-481D-9C93-AD3D7035C1A0}" destId="{64D4FAA0-6AAA-4693-9DF5-098C671F5435}" srcOrd="2" destOrd="0" presId="urn:microsoft.com/office/officeart/2009/3/layout/FramedTextPicture"/>
    <dgm:cxn modelId="{3B34E863-B05F-4968-80F1-BA730CB2AA6E}" type="presParOf" srcId="{B2F1D732-F4F3-481D-9C93-AD3D7035C1A0}" destId="{98B6BB9E-60DC-481D-A05C-B982A458503B}" srcOrd="3" destOrd="0" presId="urn:microsoft.com/office/officeart/2009/3/layout/FramedTextPicture"/>
    <dgm:cxn modelId="{65E9C2E8-35D5-4FDB-8CF5-507FDFFDA635}" type="presParOf" srcId="{B2F1D732-F4F3-481D-9C93-AD3D7035C1A0}" destId="{C4F54E56-F372-4C5F-BF1E-CC8C88847BE1}" srcOrd="4" destOrd="0" presId="urn:microsoft.com/office/officeart/2009/3/layout/FramedTextPicture"/>
    <dgm:cxn modelId="{8E55D4C1-0074-45BA-84F7-9565644AE48C}" type="presParOf" srcId="{B2F1D732-F4F3-481D-9C93-AD3D7035C1A0}" destId="{AC0A6AA2-12A0-445E-A9F2-7058EB301D4A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85EBE-3857-4D4F-8006-05E49AA22DB4}">
      <dsp:nvSpPr>
        <dsp:cNvPr id="0" name=""/>
        <dsp:cNvSpPr/>
      </dsp:nvSpPr>
      <dsp:spPr>
        <a:xfrm rot="16200000">
          <a:off x="1251538" y="-1251538"/>
          <a:ext cx="5233170" cy="7736247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When the Jamaica Library Service (JLS) was established in 1948, there was a need for access to free </a:t>
          </a:r>
          <a:r>
            <a:rPr lang="en-GB" sz="44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printed information.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1046634"/>
        <a:ext cx="7736247" cy="31399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667C-905A-411E-A285-0722B43E1FC3}">
      <dsp:nvSpPr>
        <dsp:cNvPr id="0" name=""/>
        <dsp:cNvSpPr/>
      </dsp:nvSpPr>
      <dsp:spPr>
        <a:xfrm>
          <a:off x="94744" y="213998"/>
          <a:ext cx="2563242" cy="170882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5CB71-5D78-4AA2-80E9-1E248585C826}">
      <dsp:nvSpPr>
        <dsp:cNvPr id="0" name=""/>
        <dsp:cNvSpPr/>
      </dsp:nvSpPr>
      <dsp:spPr>
        <a:xfrm>
          <a:off x="1307210" y="2873099"/>
          <a:ext cx="6363807" cy="224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Little knowledge of the real impact on the relevance and cost-effectiveness of public libraries. </a:t>
          </a:r>
          <a:endParaRPr lang="en-US" sz="37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7210" y="2873099"/>
        <a:ext cx="6363807" cy="2243101"/>
      </dsp:txXfrm>
    </dsp:sp>
    <dsp:sp modelId="{64D4FAA0-6AAA-4693-9DF5-098C671F5435}">
      <dsp:nvSpPr>
        <dsp:cNvPr id="0" name=""/>
        <dsp:cNvSpPr/>
      </dsp:nvSpPr>
      <dsp:spPr>
        <a:xfrm>
          <a:off x="879757" y="2454304"/>
          <a:ext cx="872140" cy="872366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6BB9E-60DC-481D-A05C-B982A458503B}">
      <dsp:nvSpPr>
        <dsp:cNvPr id="0" name=""/>
        <dsp:cNvSpPr/>
      </dsp:nvSpPr>
      <dsp:spPr>
        <a:xfrm rot="5400000">
          <a:off x="6992146" y="2380361"/>
          <a:ext cx="872366" cy="872140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266515"/>
            <a:satOff val="6815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54E56-F372-4C5F-BF1E-CC8C88847BE1}">
      <dsp:nvSpPr>
        <dsp:cNvPr id="0" name=""/>
        <dsp:cNvSpPr/>
      </dsp:nvSpPr>
      <dsp:spPr>
        <a:xfrm rot="16200000">
          <a:off x="879644" y="4476808"/>
          <a:ext cx="872366" cy="872140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533031"/>
            <a:satOff val="13629"/>
            <a:lumOff val="-14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A6AA2-12A0-445E-A9F2-7058EB301D4A}">
      <dsp:nvSpPr>
        <dsp:cNvPr id="0" name=""/>
        <dsp:cNvSpPr/>
      </dsp:nvSpPr>
      <dsp:spPr>
        <a:xfrm rot="10800000">
          <a:off x="6992259" y="4493279"/>
          <a:ext cx="872140" cy="872366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799546"/>
            <a:satOff val="2044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C5766-53B2-4FC1-9815-CA26A9229364}">
      <dsp:nvSpPr>
        <dsp:cNvPr id="0" name=""/>
        <dsp:cNvSpPr/>
      </dsp:nvSpPr>
      <dsp:spPr>
        <a:xfrm>
          <a:off x="-201506" y="0"/>
          <a:ext cx="6272091" cy="19482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GOJ provided </a:t>
          </a:r>
          <a:r>
            <a:rPr lang="en-GB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$128 million </a:t>
          </a:r>
          <a:r>
            <a:rPr lang="en-GB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in the 2019-20 supplementary estimates for the upgrading of public libraries and to purchase books.</a:t>
          </a: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144444" y="57062"/>
        <a:ext cx="4258437" cy="1834111"/>
      </dsp:txXfrm>
    </dsp:sp>
    <dsp:sp modelId="{D720B79D-B1CC-4454-B6BC-FC2CFE0989E2}">
      <dsp:nvSpPr>
        <dsp:cNvPr id="0" name=""/>
        <dsp:cNvSpPr/>
      </dsp:nvSpPr>
      <dsp:spPr>
        <a:xfrm>
          <a:off x="502319" y="2381177"/>
          <a:ext cx="7078117" cy="19482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807072"/>
                <a:satOff val="-3184"/>
                <a:lumOff val="13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8807072"/>
                <a:satOff val="-3184"/>
                <a:lumOff val="13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8807072"/>
                <a:satOff val="-3184"/>
                <a:lumOff val="13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JLS runs the risk of not spending this allocation wisely, if it undertakes upgrading activities without an island wide review of the library service.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9381" y="2438239"/>
        <a:ext cx="4285821" cy="1834111"/>
      </dsp:txXfrm>
    </dsp:sp>
    <dsp:sp modelId="{0E9B2A85-BB32-43F8-A03E-BEC8A8BB7F66}">
      <dsp:nvSpPr>
        <dsp:cNvPr id="0" name=""/>
        <dsp:cNvSpPr/>
      </dsp:nvSpPr>
      <dsp:spPr>
        <a:xfrm>
          <a:off x="4804231" y="1531529"/>
          <a:ext cx="1266353" cy="12663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9160" y="1531529"/>
        <a:ext cx="696495" cy="9529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E26E3-73C5-41D6-8BC7-82E4AC78B9E8}">
      <dsp:nvSpPr>
        <dsp:cNvPr id="0" name=""/>
        <dsp:cNvSpPr/>
      </dsp:nvSpPr>
      <dsp:spPr>
        <a:xfrm>
          <a:off x="0" y="878580"/>
          <a:ext cx="7276466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3D314-824A-4CEA-BE8A-E8AE58032B38}">
      <dsp:nvSpPr>
        <dsp:cNvPr id="0" name=""/>
        <dsp:cNvSpPr/>
      </dsp:nvSpPr>
      <dsp:spPr>
        <a:xfrm>
          <a:off x="397193" y="0"/>
          <a:ext cx="5093526" cy="1682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23" tIns="0" rIns="192523" bIns="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Better Oversight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333" y="82140"/>
        <a:ext cx="4929246" cy="1518360"/>
      </dsp:txXfrm>
    </dsp:sp>
    <dsp:sp modelId="{00FA10FE-10FB-47F9-B562-F2F81323B912}">
      <dsp:nvSpPr>
        <dsp:cNvPr id="0" name=""/>
        <dsp:cNvSpPr/>
      </dsp:nvSpPr>
      <dsp:spPr>
        <a:xfrm>
          <a:off x="0" y="3464100"/>
          <a:ext cx="7276466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C3671-8A35-4731-8A8F-2823AC8A4D91}">
      <dsp:nvSpPr>
        <dsp:cNvPr id="0" name=""/>
        <dsp:cNvSpPr/>
      </dsp:nvSpPr>
      <dsp:spPr>
        <a:xfrm>
          <a:off x="363823" y="2622780"/>
          <a:ext cx="5093526" cy="1682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523" tIns="0" rIns="192523" bIns="0" numCol="1" spcCol="1270" anchor="ctr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Review of Public Libraries  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963" y="2704920"/>
        <a:ext cx="4929246" cy="1518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85EBE-3857-4D4F-8006-05E49AA22DB4}">
      <dsp:nvSpPr>
        <dsp:cNvPr id="0" name=""/>
        <dsp:cNvSpPr/>
      </dsp:nvSpPr>
      <dsp:spPr>
        <a:xfrm rot="16200000">
          <a:off x="1255315" y="-1247761"/>
          <a:ext cx="5233170" cy="772869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40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Since then, </a:t>
          </a:r>
          <a:r>
            <a:rPr lang="en-US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innovations and advancements in communication technologies created easier and greater access to information by way of electronic means. 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554" y="1046634"/>
        <a:ext cx="7728692" cy="3139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85EBE-3857-4D4F-8006-05E49AA22DB4}">
      <dsp:nvSpPr>
        <dsp:cNvPr id="0" name=""/>
        <dsp:cNvSpPr/>
      </dsp:nvSpPr>
      <dsp:spPr>
        <a:xfrm rot="16200000">
          <a:off x="1255315" y="-1247761"/>
          <a:ext cx="5233170" cy="772869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This worldwide phenomenon puts traditional libraries, like those managed by JLS, at a turning point by presenting major challenges relating to their relevance and cost-effectiveness.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554" y="1046634"/>
        <a:ext cx="7728692" cy="31399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D612F-532C-479D-8DAD-1B144D470501}">
      <dsp:nvSpPr>
        <dsp:cNvPr id="0" name=""/>
        <dsp:cNvSpPr/>
      </dsp:nvSpPr>
      <dsp:spPr>
        <a:xfrm>
          <a:off x="3610" y="563472"/>
          <a:ext cx="3903849" cy="29141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JM" sz="2800" kern="1200" dirty="0" smtClean="0"/>
            <a:t>To survive in this digital age and stay relevant, efficient and cost effective, public libraries need to be innovative.</a:t>
          </a:r>
          <a:endParaRPr lang="en-US" sz="2800" kern="1200" dirty="0"/>
        </a:p>
      </dsp:txBody>
      <dsp:txXfrm>
        <a:off x="71892" y="631754"/>
        <a:ext cx="3767285" cy="2845859"/>
      </dsp:txXfrm>
    </dsp:sp>
    <dsp:sp modelId="{BFC25676-3A18-47ED-A8B9-E04CA0F701B7}">
      <dsp:nvSpPr>
        <dsp:cNvPr id="0" name=""/>
        <dsp:cNvSpPr/>
      </dsp:nvSpPr>
      <dsp:spPr>
        <a:xfrm>
          <a:off x="3610" y="3477613"/>
          <a:ext cx="3903849" cy="12530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400" i="0" kern="1200" dirty="0" smtClean="0"/>
            <a:t>Embrace Change </a:t>
          </a:r>
          <a:r>
            <a:rPr lang="en-JM" sz="2400" kern="1200" dirty="0" smtClean="0"/>
            <a:t>physically and virtually</a:t>
          </a:r>
          <a:r>
            <a:rPr lang="en-GB" sz="2400" i="0" kern="1200" dirty="0" smtClean="0"/>
            <a:t> </a:t>
          </a:r>
          <a:endParaRPr lang="en-GB" sz="2400" i="0" kern="1200" dirty="0"/>
        </a:p>
      </dsp:txBody>
      <dsp:txXfrm>
        <a:off x="3610" y="3477613"/>
        <a:ext cx="2749189" cy="1253080"/>
      </dsp:txXfrm>
    </dsp:sp>
    <dsp:sp modelId="{37A8C1E3-A213-476C-8CF0-3DF0D4D46B4D}">
      <dsp:nvSpPr>
        <dsp:cNvPr id="0" name=""/>
        <dsp:cNvSpPr/>
      </dsp:nvSpPr>
      <dsp:spPr>
        <a:xfrm>
          <a:off x="2863234" y="3676653"/>
          <a:ext cx="1366347" cy="13663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09136-5AC8-47C3-93B2-3D21AFDBCAE2}">
      <dsp:nvSpPr>
        <dsp:cNvPr id="0" name=""/>
        <dsp:cNvSpPr/>
      </dsp:nvSpPr>
      <dsp:spPr>
        <a:xfrm>
          <a:off x="4568085" y="563472"/>
          <a:ext cx="3903849" cy="29141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99546"/>
              <a:satOff val="20444"/>
              <a:lumOff val="-2157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JM" sz="2900" kern="1200" dirty="0" smtClean="0"/>
            <a:t>There are opportunities for JLS to </a:t>
          </a:r>
          <a:r>
            <a:rPr lang="en-GB" sz="2900" kern="1200" dirty="0" smtClean="0"/>
            <a:t>adapt to new trends</a:t>
          </a:r>
          <a:r>
            <a:rPr lang="en-JM" sz="2900" kern="1200" dirty="0" smtClean="0"/>
            <a:t> that will create greater efficiency and cost-effectiveness.</a:t>
          </a:r>
          <a:endParaRPr lang="en-US" sz="2900" kern="1200" dirty="0"/>
        </a:p>
      </dsp:txBody>
      <dsp:txXfrm>
        <a:off x="4636367" y="631754"/>
        <a:ext cx="3767285" cy="2845859"/>
      </dsp:txXfrm>
    </dsp:sp>
    <dsp:sp modelId="{B596BA28-FD81-453B-A326-3646DC78ECA9}">
      <dsp:nvSpPr>
        <dsp:cNvPr id="0" name=""/>
        <dsp:cNvSpPr/>
      </dsp:nvSpPr>
      <dsp:spPr>
        <a:xfrm>
          <a:off x="4568085" y="3477613"/>
          <a:ext cx="3903849" cy="1253080"/>
        </a:xfrm>
        <a:prstGeom prst="rect">
          <a:avLst/>
        </a:prstGeom>
        <a:solidFill>
          <a:schemeClr val="accent4">
            <a:hueOff val="-799546"/>
            <a:satOff val="20444"/>
            <a:lumOff val="-2157"/>
            <a:alphaOff val="0"/>
          </a:schemeClr>
        </a:solidFill>
        <a:ln w="9525" cap="flat" cmpd="sng" algn="ctr">
          <a:solidFill>
            <a:schemeClr val="accent4">
              <a:hueOff val="-799546"/>
              <a:satOff val="20444"/>
              <a:lumOff val="-2157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2400" kern="1200" dirty="0" smtClean="0"/>
            <a:t>Create efficiency &amp;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2400" kern="1200" dirty="0" smtClean="0"/>
            <a:t>cost-effectiveness </a:t>
          </a:r>
          <a:endParaRPr lang="en-JM" sz="2400" kern="1200" dirty="0"/>
        </a:p>
      </dsp:txBody>
      <dsp:txXfrm>
        <a:off x="4568085" y="3477613"/>
        <a:ext cx="2749189" cy="1253080"/>
      </dsp:txXfrm>
    </dsp:sp>
    <dsp:sp modelId="{57A3AF97-F3CC-450C-BDE7-2FB3115FE157}">
      <dsp:nvSpPr>
        <dsp:cNvPr id="0" name=""/>
        <dsp:cNvSpPr/>
      </dsp:nvSpPr>
      <dsp:spPr>
        <a:xfrm>
          <a:off x="7427708" y="3676653"/>
          <a:ext cx="1366347" cy="13663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A35CB-4670-470E-998E-DF396527F138}">
      <dsp:nvSpPr>
        <dsp:cNvPr id="0" name=""/>
        <dsp:cNvSpPr/>
      </dsp:nvSpPr>
      <dsp:spPr>
        <a:xfrm rot="16200000">
          <a:off x="-604352" y="608043"/>
          <a:ext cx="4766732" cy="3550646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2800" kern="1200" dirty="0" smtClean="0">
              <a:latin typeface="Calibri" panose="020F0502020204030204" pitchFamily="34" charset="0"/>
              <a:ea typeface="Times New Roman" panose="02020603050405020304" pitchFamily="18" charset="0"/>
            </a:rPr>
            <a:t>The audit was conducted to determine the extent to which JLS was measuring the impact of technological changes on its operation. </a:t>
          </a:r>
          <a:endParaRPr lang="en-US" sz="2800" kern="1200" dirty="0"/>
        </a:p>
      </dsp:txBody>
      <dsp:txXfrm rot="5400000">
        <a:off x="3691" y="953346"/>
        <a:ext cx="3550646" cy="2860040"/>
      </dsp:txXfrm>
    </dsp:sp>
    <dsp:sp modelId="{D08042D0-942F-4699-8040-4100EACC5AB8}">
      <dsp:nvSpPr>
        <dsp:cNvPr id="0" name=""/>
        <dsp:cNvSpPr/>
      </dsp:nvSpPr>
      <dsp:spPr>
        <a:xfrm rot="16200000">
          <a:off x="3212593" y="608043"/>
          <a:ext cx="4766732" cy="3550646"/>
        </a:xfrm>
        <a:prstGeom prst="flowChartManualOperation">
          <a:avLst/>
        </a:prstGeom>
        <a:solidFill>
          <a:schemeClr val="accent3">
            <a:hueOff val="-8807072"/>
            <a:satOff val="-3184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2600" kern="1200" dirty="0" smtClean="0">
              <a:latin typeface="Calibri" panose="020F0502020204030204" pitchFamily="34" charset="0"/>
              <a:ea typeface="Times New Roman" panose="02020603050405020304" pitchFamily="18" charset="0"/>
            </a:rPr>
            <a:t>The audit also assessed whether JLS was keeping pace with the changes in how people access and consume information so as to remain relevant and cost effective. </a:t>
          </a:r>
          <a:endParaRPr lang="en-US" sz="2600" kern="1200" dirty="0"/>
        </a:p>
      </dsp:txBody>
      <dsp:txXfrm rot="5400000">
        <a:off x="3820636" y="953346"/>
        <a:ext cx="3550646" cy="2860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73378-2D09-477A-85BA-A56015739D64}">
      <dsp:nvSpPr>
        <dsp:cNvPr id="0" name=""/>
        <dsp:cNvSpPr/>
      </dsp:nvSpPr>
      <dsp:spPr>
        <a:xfrm>
          <a:off x="-5736548" y="-878224"/>
          <a:ext cx="6831011" cy="6831011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144E5-404E-488D-A503-3C11D1613E59}">
      <dsp:nvSpPr>
        <dsp:cNvPr id="0" name=""/>
        <dsp:cNvSpPr/>
      </dsp:nvSpPr>
      <dsp:spPr>
        <a:xfrm>
          <a:off x="704349" y="507456"/>
          <a:ext cx="6995281" cy="1014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558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Outstanding Financial Statements impaired oversight and accountability process.</a:t>
          </a:r>
          <a:endParaRPr lang="en-US" sz="2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4349" y="507456"/>
        <a:ext cx="6995281" cy="1014912"/>
      </dsp:txXfrm>
    </dsp:sp>
    <dsp:sp modelId="{AD9E384D-A50B-4D07-BE33-EC04517EE1E8}">
      <dsp:nvSpPr>
        <dsp:cNvPr id="0" name=""/>
        <dsp:cNvSpPr/>
      </dsp:nvSpPr>
      <dsp:spPr>
        <a:xfrm>
          <a:off x="70028" y="380592"/>
          <a:ext cx="1268640" cy="1268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47397-A651-4686-A459-40BFA26C8888}">
      <dsp:nvSpPr>
        <dsp:cNvPr id="0" name=""/>
        <dsp:cNvSpPr/>
      </dsp:nvSpPr>
      <dsp:spPr>
        <a:xfrm>
          <a:off x="1073269" y="2029824"/>
          <a:ext cx="6626361" cy="10149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558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Narrow focus of Board of Directors.</a:t>
          </a:r>
          <a:endParaRPr lang="en-US" sz="2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3269" y="2029824"/>
        <a:ext cx="6626361" cy="1014912"/>
      </dsp:txXfrm>
    </dsp:sp>
    <dsp:sp modelId="{7D0343DB-0321-4DE2-803B-031CA0ABB4F2}">
      <dsp:nvSpPr>
        <dsp:cNvPr id="0" name=""/>
        <dsp:cNvSpPr/>
      </dsp:nvSpPr>
      <dsp:spPr>
        <a:xfrm>
          <a:off x="438949" y="1902960"/>
          <a:ext cx="1268640" cy="1268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3011C-0DDC-4329-B2FB-7102E1C992CC}">
      <dsp:nvSpPr>
        <dsp:cNvPr id="0" name=""/>
        <dsp:cNvSpPr/>
      </dsp:nvSpPr>
      <dsp:spPr>
        <a:xfrm>
          <a:off x="704349" y="3552193"/>
          <a:ext cx="6995281" cy="10149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558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Inadequate meetings of the Board of Directors indicated a major deficiency in the governance processes.</a:t>
          </a:r>
          <a:endParaRPr lang="en-US" sz="24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4349" y="3552193"/>
        <a:ext cx="6995281" cy="1014912"/>
      </dsp:txXfrm>
    </dsp:sp>
    <dsp:sp modelId="{39E2D162-F19F-4AA9-8A18-CAD15A1FE70D}">
      <dsp:nvSpPr>
        <dsp:cNvPr id="0" name=""/>
        <dsp:cNvSpPr/>
      </dsp:nvSpPr>
      <dsp:spPr>
        <a:xfrm>
          <a:off x="70028" y="3425329"/>
          <a:ext cx="1268640" cy="12686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273E3-EA65-4A43-9D67-18A2C5401B5F}">
      <dsp:nvSpPr>
        <dsp:cNvPr id="0" name=""/>
        <dsp:cNvSpPr/>
      </dsp:nvSpPr>
      <dsp:spPr>
        <a:xfrm rot="10800000">
          <a:off x="2386491" y="788"/>
          <a:ext cx="8168487" cy="131606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034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Fall in library visits by as much as </a:t>
          </a:r>
          <a:r>
            <a:rPr lang="en-US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73%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5506" y="788"/>
        <a:ext cx="7839472" cy="1316061"/>
      </dsp:txXfrm>
    </dsp:sp>
    <dsp:sp modelId="{55316622-603B-4D83-802D-71C25A695026}">
      <dsp:nvSpPr>
        <dsp:cNvPr id="0" name=""/>
        <dsp:cNvSpPr/>
      </dsp:nvSpPr>
      <dsp:spPr>
        <a:xfrm>
          <a:off x="1728460" y="788"/>
          <a:ext cx="1316061" cy="13160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1136BD-2958-4963-8D5C-A67D569372FF}">
      <dsp:nvSpPr>
        <dsp:cNvPr id="0" name=""/>
        <dsp:cNvSpPr/>
      </dsp:nvSpPr>
      <dsp:spPr>
        <a:xfrm rot="10800000">
          <a:off x="2386491" y="1692772"/>
          <a:ext cx="8168487" cy="1316061"/>
        </a:xfrm>
        <a:prstGeom prst="homePlate">
          <a:avLst/>
        </a:prstGeom>
        <a:solidFill>
          <a:schemeClr val="accent5">
            <a:hueOff val="4367846"/>
            <a:satOff val="-22820"/>
            <a:lumOff val="539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034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Average daily usage at some libraries below threshold of </a:t>
          </a:r>
          <a:r>
            <a:rPr lang="en-JM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Users </a:t>
          </a:r>
          <a:endParaRPr lang="en-JM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5506" y="1692772"/>
        <a:ext cx="7839472" cy="1316061"/>
      </dsp:txXfrm>
    </dsp:sp>
    <dsp:sp modelId="{78731471-1BE3-4856-BBCF-D8371F1FB8B1}">
      <dsp:nvSpPr>
        <dsp:cNvPr id="0" name=""/>
        <dsp:cNvSpPr/>
      </dsp:nvSpPr>
      <dsp:spPr>
        <a:xfrm>
          <a:off x="1728460" y="1692772"/>
          <a:ext cx="1316061" cy="13160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5A1998-73FF-4947-BBB7-2E5CC70FC356}">
      <dsp:nvSpPr>
        <dsp:cNvPr id="0" name=""/>
        <dsp:cNvSpPr/>
      </dsp:nvSpPr>
      <dsp:spPr>
        <a:xfrm rot="10800000">
          <a:off x="2386491" y="3384755"/>
          <a:ext cx="8168487" cy="1316061"/>
        </a:xfrm>
        <a:prstGeom prst="homePlate">
          <a:avLst/>
        </a:prstGeom>
        <a:solidFill>
          <a:schemeClr val="accent5">
            <a:hueOff val="8735693"/>
            <a:satOff val="-45639"/>
            <a:lumOff val="1078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0347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While some libraries were underutilized, JLS continued to incur costs to operate them. </a:t>
          </a:r>
          <a:endParaRPr lang="en-JM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5506" y="3384755"/>
        <a:ext cx="7839472" cy="1316061"/>
      </dsp:txXfrm>
    </dsp:sp>
    <dsp:sp modelId="{88B8EEE1-933B-4C0E-8139-2297A3DFEF03}">
      <dsp:nvSpPr>
        <dsp:cNvPr id="0" name=""/>
        <dsp:cNvSpPr/>
      </dsp:nvSpPr>
      <dsp:spPr>
        <a:xfrm>
          <a:off x="1728460" y="3384755"/>
          <a:ext cx="1316061" cy="13160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9BFB7-6828-4C9A-853B-D4C090CAF22C}">
      <dsp:nvSpPr>
        <dsp:cNvPr id="0" name=""/>
        <dsp:cNvSpPr/>
      </dsp:nvSpPr>
      <dsp:spPr>
        <a:xfrm>
          <a:off x="0" y="469791"/>
          <a:ext cx="8134466" cy="3574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JM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Visits to borrow books declined by </a:t>
          </a:r>
          <a:r>
            <a:rPr lang="en-JM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63%</a:t>
          </a:r>
          <a:r>
            <a:rPr lang="en-JM" sz="6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</a:rPr>
            <a:t> </a:t>
          </a:r>
          <a:endParaRPr lang="en-JM" sz="6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174485" y="644276"/>
        <a:ext cx="7785496" cy="32253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C667C-905A-411E-A285-0722B43E1FC3}">
      <dsp:nvSpPr>
        <dsp:cNvPr id="0" name=""/>
        <dsp:cNvSpPr/>
      </dsp:nvSpPr>
      <dsp:spPr>
        <a:xfrm>
          <a:off x="94744" y="213998"/>
          <a:ext cx="2563242" cy="170882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5CB71-5D78-4AA2-80E9-1E248585C826}">
      <dsp:nvSpPr>
        <dsp:cNvPr id="0" name=""/>
        <dsp:cNvSpPr/>
      </dsp:nvSpPr>
      <dsp:spPr>
        <a:xfrm>
          <a:off x="1307210" y="2873099"/>
          <a:ext cx="6363807" cy="224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 smtClean="0">
              <a:effectLst/>
            </a:rPr>
            <a:t>Absence of full impact assessment impedes cost-effective response mechanisms, resulting in minimal changes </a:t>
          </a:r>
          <a:r>
            <a:rPr lang="en-US" sz="3600" kern="1200" dirty="0" smtClean="0">
              <a:effectLst/>
            </a:rPr>
            <a:t>.</a:t>
          </a:r>
          <a:endParaRPr lang="en-US" sz="3600" kern="1200" dirty="0">
            <a:effectLst/>
          </a:endParaRPr>
        </a:p>
      </dsp:txBody>
      <dsp:txXfrm>
        <a:off x="1307210" y="2873099"/>
        <a:ext cx="6363807" cy="2243101"/>
      </dsp:txXfrm>
    </dsp:sp>
    <dsp:sp modelId="{64D4FAA0-6AAA-4693-9DF5-098C671F5435}">
      <dsp:nvSpPr>
        <dsp:cNvPr id="0" name=""/>
        <dsp:cNvSpPr/>
      </dsp:nvSpPr>
      <dsp:spPr>
        <a:xfrm>
          <a:off x="879757" y="2454304"/>
          <a:ext cx="872140" cy="872366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6BB9E-60DC-481D-A05C-B982A458503B}">
      <dsp:nvSpPr>
        <dsp:cNvPr id="0" name=""/>
        <dsp:cNvSpPr/>
      </dsp:nvSpPr>
      <dsp:spPr>
        <a:xfrm rot="5400000">
          <a:off x="6992146" y="2380361"/>
          <a:ext cx="872366" cy="872140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266515"/>
            <a:satOff val="6815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54E56-F372-4C5F-BF1E-CC8C88847BE1}">
      <dsp:nvSpPr>
        <dsp:cNvPr id="0" name=""/>
        <dsp:cNvSpPr/>
      </dsp:nvSpPr>
      <dsp:spPr>
        <a:xfrm rot="16200000">
          <a:off x="879644" y="4476808"/>
          <a:ext cx="872366" cy="872140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533031"/>
            <a:satOff val="13629"/>
            <a:lumOff val="-143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A6AA2-12A0-445E-A9F2-7058EB301D4A}">
      <dsp:nvSpPr>
        <dsp:cNvPr id="0" name=""/>
        <dsp:cNvSpPr/>
      </dsp:nvSpPr>
      <dsp:spPr>
        <a:xfrm rot="10800000">
          <a:off x="6992259" y="4493279"/>
          <a:ext cx="872140" cy="872366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-799546"/>
            <a:satOff val="2044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433AC.AFA059A0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1.png"/><Relationship Id="rId9" Type="http://schemas.microsoft.com/office/2007/relationships/diagramDrawing" Target="../diagrams/drawing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33AC.AFA059A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33AC.AFA059A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33AC.AFA059A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33AC.AFA059A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cid:image001.png@01D433AC.AFA059A0" TargetMode="Externa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0.pn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33AC.AFA059A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33AC.AFA059A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" y="0"/>
            <a:ext cx="6096000" cy="620498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902" y="1953838"/>
            <a:ext cx="7160055" cy="19220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JM" sz="5400" dirty="0" smtClean="0">
                <a:latin typeface="Bahnschrift Condensed" panose="020B0502040204020203" pitchFamily="34" charset="0"/>
              </a:rPr>
              <a:t>Jamaica Library Service </a:t>
            </a:r>
            <a:r>
              <a:rPr lang="en-JM" sz="4400" dirty="0" smtClean="0">
                <a:latin typeface="Bahnschrift Condensed" panose="020B0502040204020203" pitchFamily="34" charset="0"/>
              </a:rPr>
              <a:t>(JLS)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JM" sz="4400" dirty="0" smtClean="0">
                <a:latin typeface="Bahnschrift Condensed" panose="020B0502040204020203" pitchFamily="34" charset="0"/>
              </a:rPr>
              <a:t>Performance Audit Report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accent5"/>
                </a:solidFill>
              </a:rPr>
              <a:t>Governance and </a:t>
            </a:r>
            <a:r>
              <a:rPr lang="en-GB" sz="2400" b="1" dirty="0" smtClean="0">
                <a:solidFill>
                  <a:schemeClr val="accent5"/>
                </a:solidFill>
              </a:rPr>
              <a:t>Resource Management</a:t>
            </a:r>
            <a:endParaRPr lang="en-JM" sz="4400" b="1" dirty="0">
              <a:solidFill>
                <a:schemeClr val="accent5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Picture 3" descr="Image result for auditor general's department jamaica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8555609" y="2069819"/>
            <a:ext cx="0" cy="1806097"/>
          </a:xfrm>
          <a:prstGeom prst="line">
            <a:avLst/>
          </a:prstGeom>
          <a:scene3d>
            <a:camera prst="isometricOffAxis2Right"/>
            <a:lightRig rig="threePt" dir="t"/>
          </a:scene3d>
          <a:sp3d>
            <a:bevelT prst="relaxedInset"/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3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04" y="243727"/>
            <a:ext cx="1766024" cy="17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98849" y="2778703"/>
            <a:ext cx="3057671" cy="3020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JM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3028" y="536529"/>
            <a:ext cx="2714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2800" b="1" dirty="0" smtClean="0"/>
              <a:t>Monitoring &amp; Oversight </a:t>
            </a:r>
            <a:endParaRPr lang="en-JM" sz="28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6503110"/>
              </p:ext>
            </p:extLst>
          </p:nvPr>
        </p:nvGraphicFramePr>
        <p:xfrm>
          <a:off x="792449" y="1783438"/>
          <a:ext cx="7769660" cy="507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9502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79687964"/>
              </p:ext>
            </p:extLst>
          </p:nvPr>
        </p:nvGraphicFramePr>
        <p:xfrm>
          <a:off x="-1584960" y="1815756"/>
          <a:ext cx="12283440" cy="470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" y="98704"/>
            <a:ext cx="1882496" cy="18824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09268" y="526369"/>
            <a:ext cx="3501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M" sz="2800" b="1" dirty="0"/>
              <a:t>Fall in Usage of Public Libraries </a:t>
            </a:r>
          </a:p>
        </p:txBody>
      </p:sp>
    </p:spTree>
    <p:extLst>
      <p:ext uri="{BB962C8B-B14F-4D97-AF65-F5344CB8AC3E}">
        <p14:creationId xmlns:p14="http://schemas.microsoft.com/office/powerpoint/2010/main" val="31739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44216" y="382559"/>
            <a:ext cx="4919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Fewer persons visiting libraries </a:t>
            </a: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for </a:t>
            </a:r>
            <a:r>
              <a:rPr lang="en-US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traditional purposes.  </a:t>
            </a:r>
            <a:endParaRPr lang="en-JM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468582" y="6138333"/>
            <a:ext cx="60960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en-JM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en-JM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775246"/>
              </p:ext>
            </p:extLst>
          </p:nvPr>
        </p:nvGraphicFramePr>
        <p:xfrm>
          <a:off x="493244" y="1828061"/>
          <a:ext cx="9626116" cy="492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" y="98704"/>
            <a:ext cx="1882496" cy="18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926649"/>
              </p:ext>
            </p:extLst>
          </p:nvPr>
        </p:nvGraphicFramePr>
        <p:xfrm>
          <a:off x="1246908" y="2242464"/>
          <a:ext cx="7513782" cy="414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" y="98704"/>
            <a:ext cx="2143760" cy="2143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19828" y="438110"/>
            <a:ext cx="5595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Except </a:t>
            </a:r>
            <a:r>
              <a:rPr lang="en-JM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for visits for ICT related services that </a:t>
            </a:r>
            <a:r>
              <a:rPr lang="en-JM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increased, all </a:t>
            </a:r>
            <a:r>
              <a:rPr lang="en-JM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other services showed declines in usage. </a:t>
            </a:r>
            <a:endParaRPr lang="en-JM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19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68582" y="6138333"/>
            <a:ext cx="6096000" cy="9618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en-JM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en-JM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5055354"/>
              </p:ext>
            </p:extLst>
          </p:nvPr>
        </p:nvGraphicFramePr>
        <p:xfrm>
          <a:off x="1283854" y="2180891"/>
          <a:ext cx="8134466" cy="451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3411898" y="365009"/>
            <a:ext cx="54374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Decline in visits to borrow books </a:t>
            </a:r>
            <a:r>
              <a:rPr lang="en-JM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indicated that fewer persons are visiting public libraries for the traditional purposes.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" y="98704"/>
            <a:ext cx="2143760" cy="21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98849" y="2778703"/>
            <a:ext cx="3057671" cy="3020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JM" sz="28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77895213"/>
              </p:ext>
            </p:extLst>
          </p:nvPr>
        </p:nvGraphicFramePr>
        <p:xfrm>
          <a:off x="911074" y="0"/>
          <a:ext cx="7674126" cy="649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20468" y="441962"/>
            <a:ext cx="3501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/>
              <a:t>Minimal Change</a:t>
            </a:r>
          </a:p>
        </p:txBody>
      </p:sp>
    </p:spTree>
    <p:extLst>
      <p:ext uri="{BB962C8B-B14F-4D97-AF65-F5344CB8AC3E}">
        <p14:creationId xmlns:p14="http://schemas.microsoft.com/office/powerpoint/2010/main" val="11470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98849" y="2778703"/>
            <a:ext cx="3057671" cy="3020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JM" sz="28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688194908"/>
              </p:ext>
            </p:extLst>
          </p:nvPr>
        </p:nvGraphicFramePr>
        <p:xfrm>
          <a:off x="911074" y="0"/>
          <a:ext cx="7674126" cy="649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40788" y="414609"/>
            <a:ext cx="3501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Calibri" panose="020F0502020204030204" pitchFamily="34" charset="0"/>
              </a:rPr>
              <a:t>No M</a:t>
            </a:r>
            <a:r>
              <a:rPr lang="en-US" sz="28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easure of Cost Effectiveness of Public Libraries </a:t>
            </a:r>
            <a:endParaRPr lang="en-US" sz="28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87638360"/>
              </p:ext>
            </p:extLst>
          </p:nvPr>
        </p:nvGraphicFramePr>
        <p:xfrm>
          <a:off x="1328189" y="2286000"/>
          <a:ext cx="7378931" cy="4329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1197419" y="237789"/>
            <a:ext cx="2563242" cy="1708821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3760661" y="663861"/>
            <a:ext cx="3501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latin typeface="Calibri" panose="020F0502020204030204" pitchFamily="34" charset="0"/>
              </a:rPr>
              <a:t>GOJ </a:t>
            </a:r>
            <a:r>
              <a:rPr lang="en-US" sz="3600" b="1" dirty="0">
                <a:latin typeface="Calibri" panose="020F0502020204030204" pitchFamily="34" charset="0"/>
              </a:rPr>
              <a:t>F</a:t>
            </a:r>
            <a:r>
              <a:rPr lang="en-US" sz="3600" b="1" dirty="0" smtClean="0">
                <a:latin typeface="Calibri" panose="020F0502020204030204" pitchFamily="34" charset="0"/>
              </a:rPr>
              <a:t>unding </a:t>
            </a:r>
            <a:endParaRPr lang="en-US" sz="36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8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82320" y="2984868"/>
            <a:ext cx="8007420" cy="1825096"/>
          </a:xfrm>
        </p:spPr>
        <p:txBody>
          <a:bodyPr>
            <a:normAutofit/>
          </a:bodyPr>
          <a:lstStyle/>
          <a:p>
            <a:r>
              <a:rPr lang="en-GB" sz="4800" b="1" cap="none" dirty="0"/>
              <a:t>W</a:t>
            </a:r>
            <a:r>
              <a:rPr lang="en-GB" sz="4800" b="1" cap="none" dirty="0" smtClean="0"/>
              <a:t>hat should be done</a:t>
            </a:r>
            <a:endParaRPr lang="en-US" sz="4800" b="1" cap="none" dirty="0"/>
          </a:p>
        </p:txBody>
      </p:sp>
    </p:spTree>
    <p:extLst>
      <p:ext uri="{BB962C8B-B14F-4D97-AF65-F5344CB8AC3E}">
        <p14:creationId xmlns:p14="http://schemas.microsoft.com/office/powerpoint/2010/main" val="68036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16072"/>
              </p:ext>
            </p:extLst>
          </p:nvPr>
        </p:nvGraphicFramePr>
        <p:xfrm>
          <a:off x="1237614" y="853440"/>
          <a:ext cx="7276466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8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067913" y="368309"/>
            <a:ext cx="6688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Innovations </a:t>
            </a:r>
            <a:r>
              <a:rPr lang="en-US" sz="2800" b="1" dirty="0" smtClean="0"/>
              <a:t>created a </a:t>
            </a:r>
            <a:r>
              <a:rPr lang="en-US" sz="2800" b="1" dirty="0"/>
              <a:t>shift in traditional library usage</a:t>
            </a:r>
            <a:endParaRPr lang="en-JM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40397378"/>
              </p:ext>
            </p:extLst>
          </p:nvPr>
        </p:nvGraphicFramePr>
        <p:xfrm>
          <a:off x="1019826" y="1616833"/>
          <a:ext cx="7736247" cy="523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" y="73891"/>
            <a:ext cx="2048087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4899" y="3244334"/>
            <a:ext cx="9682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‘A better Country through effective audit scrutiny’</a:t>
            </a:r>
            <a:endParaRPr lang="en-JM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067913" y="368309"/>
            <a:ext cx="6688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Innovations </a:t>
            </a:r>
            <a:r>
              <a:rPr lang="en-US" sz="2800" b="1" dirty="0" smtClean="0"/>
              <a:t>created a </a:t>
            </a:r>
            <a:r>
              <a:rPr lang="en-US" sz="2800" b="1" dirty="0"/>
              <a:t>shift in traditional library usage</a:t>
            </a:r>
            <a:endParaRPr lang="en-JM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3071088"/>
              </p:ext>
            </p:extLst>
          </p:nvPr>
        </p:nvGraphicFramePr>
        <p:xfrm>
          <a:off x="1019826" y="1616833"/>
          <a:ext cx="7736247" cy="523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" y="73891"/>
            <a:ext cx="2048087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067913" y="368309"/>
            <a:ext cx="5314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Innovations </a:t>
            </a:r>
            <a:r>
              <a:rPr lang="en-US" sz="2800" b="1" dirty="0" smtClean="0"/>
              <a:t>created a </a:t>
            </a:r>
            <a:r>
              <a:rPr lang="en-US" sz="2800" b="1" dirty="0"/>
              <a:t>shift in traditional library usage</a:t>
            </a:r>
            <a:endParaRPr lang="en-JM" sz="28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6036565"/>
              </p:ext>
            </p:extLst>
          </p:nvPr>
        </p:nvGraphicFramePr>
        <p:xfrm>
          <a:off x="1019826" y="1616833"/>
          <a:ext cx="7736247" cy="5233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6" y="73891"/>
            <a:ext cx="2048087" cy="19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211579" y="593368"/>
            <a:ext cx="53140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Approved </a:t>
            </a:r>
            <a:r>
              <a:rPr lang="en-GB" sz="2800" b="1" dirty="0"/>
              <a:t>A</a:t>
            </a:r>
            <a:r>
              <a:rPr lang="en-GB" sz="2800" b="1" dirty="0" smtClean="0"/>
              <a:t>nnual </a:t>
            </a:r>
            <a:r>
              <a:rPr lang="en-GB" sz="2800" b="1" dirty="0"/>
              <a:t>B</a:t>
            </a:r>
            <a:r>
              <a:rPr lang="en-GB" sz="2800" b="1" dirty="0" smtClean="0"/>
              <a:t>udget Averaged </a:t>
            </a:r>
            <a:r>
              <a:rPr lang="en-GB" sz="4000" b="1" dirty="0"/>
              <a:t>$</a:t>
            </a:r>
            <a:r>
              <a:rPr lang="en-GB" sz="4000" b="1" dirty="0" smtClean="0"/>
              <a:t>938M</a:t>
            </a:r>
            <a:endParaRPr lang="en-JM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049549" y="3444853"/>
            <a:ext cx="6918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Public library service is 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subsidized by the Government of Jamaica (GOJ). 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Within the last five years, the approved budget for JLS increased to $1.05 billion in 2018-19 from $868 million in 2014-15</a:t>
            </a:r>
            <a:r>
              <a:rPr lang="en-GB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en-JM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54" y="214304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19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44372566"/>
              </p:ext>
            </p:extLst>
          </p:nvPr>
        </p:nvGraphicFramePr>
        <p:xfrm>
          <a:off x="229030" y="877454"/>
          <a:ext cx="8797667" cy="560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83773" y="408270"/>
            <a:ext cx="668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Our Rationale for the Audit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15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46" y="103394"/>
            <a:ext cx="1776206" cy="177620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82815559"/>
              </p:ext>
            </p:extLst>
          </p:nvPr>
        </p:nvGraphicFramePr>
        <p:xfrm>
          <a:off x="1230546" y="1879600"/>
          <a:ext cx="7374974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06752" y="651146"/>
            <a:ext cx="5314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Objectives of the Audit</a:t>
            </a:r>
            <a:endParaRPr lang="en-JM" sz="2800" b="1" dirty="0"/>
          </a:p>
        </p:txBody>
      </p:sp>
    </p:spTree>
    <p:extLst>
      <p:ext uri="{BB962C8B-B14F-4D97-AF65-F5344CB8AC3E}">
        <p14:creationId xmlns:p14="http://schemas.microsoft.com/office/powerpoint/2010/main" val="25017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1380" y="2853069"/>
            <a:ext cx="6483927" cy="1146276"/>
          </a:xfrm>
        </p:spPr>
        <p:txBody>
          <a:bodyPr>
            <a:normAutofit/>
          </a:bodyPr>
          <a:lstStyle/>
          <a:p>
            <a:pPr algn="r"/>
            <a:r>
              <a:rPr lang="en-GB" sz="6600" b="1" cap="none" dirty="0"/>
              <a:t>W</a:t>
            </a:r>
            <a:r>
              <a:rPr lang="en-GB" sz="6600" b="1" cap="none" dirty="0" smtClean="0"/>
              <a:t>hat we found</a:t>
            </a:r>
            <a:endParaRPr lang="en-US" sz="6600" b="1" cap="none" dirty="0"/>
          </a:p>
        </p:txBody>
      </p:sp>
    </p:spTree>
    <p:extLst>
      <p:ext uri="{BB962C8B-B14F-4D97-AF65-F5344CB8AC3E}">
        <p14:creationId xmlns:p14="http://schemas.microsoft.com/office/powerpoint/2010/main" val="24067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auditor general's department jamaica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09" y="5865091"/>
            <a:ext cx="3223491" cy="90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36" y="169836"/>
            <a:ext cx="2761673" cy="276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98849" y="2778703"/>
            <a:ext cx="3057671" cy="30201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</a:t>
            </a:r>
            <a:endParaRPr lang="en-JM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3028" y="536529"/>
            <a:ext cx="2714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M" sz="2800" b="1" dirty="0" smtClean="0"/>
              <a:t>Monitoring &amp; Oversight </a:t>
            </a:r>
            <a:endParaRPr lang="en-JM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752327" y="3269464"/>
            <a:ext cx="69494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Weaknesses </a:t>
            </a:r>
            <a:r>
              <a:rPr lang="en-JM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in JLS governance systems, resulting from the Board of Directors failing in its corporate governance responsibilities, while the Parent Ministry appeared to offer little or no strategic support. </a:t>
            </a:r>
            <a:endParaRPr lang="en-JM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8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1473</TotalTime>
  <Words>551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Bahnschrift Condensed</vt:lpstr>
      <vt:lpstr>Calibri</vt:lpstr>
      <vt:lpstr>MS Shell Dlg 2</vt:lpstr>
      <vt:lpstr>Times New Roman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found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be done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 General’s Department, Jamaica</dc:title>
  <dc:creator>Ricardo Hall</dc:creator>
  <cp:lastModifiedBy>Luigi McDonald</cp:lastModifiedBy>
  <cp:revision>150</cp:revision>
  <dcterms:created xsi:type="dcterms:W3CDTF">2020-01-06T12:22:56Z</dcterms:created>
  <dcterms:modified xsi:type="dcterms:W3CDTF">2020-01-15T19:03:38Z</dcterms:modified>
</cp:coreProperties>
</file>