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73" r:id="rId8"/>
    <p:sldId id="272" r:id="rId9"/>
    <p:sldId id="274" r:id="rId10"/>
    <p:sldId id="264" r:id="rId11"/>
    <p:sldId id="265" r:id="rId12"/>
    <p:sldId id="266" r:id="rId13"/>
    <p:sldId id="275"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10439A-30F2-4DCF-AB9D-207279E6E302}">
          <p14:sldIdLst>
            <p14:sldId id="256"/>
            <p14:sldId id="257"/>
            <p14:sldId id="258"/>
            <p14:sldId id="260"/>
            <p14:sldId id="261"/>
            <p14:sldId id="262"/>
            <p14:sldId id="273"/>
          </p14:sldIdLst>
        </p14:section>
        <p14:section name="Untitled Section" id="{E9523AD6-DEF5-4BEC-A5C7-1E14B44C0D43}">
          <p14:sldIdLst>
            <p14:sldId id="272"/>
            <p14:sldId id="274"/>
            <p14:sldId id="264"/>
            <p14:sldId id="265"/>
            <p14:sldId id="266"/>
            <p14:sldId id="275"/>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61" autoAdjust="0"/>
    <p:restoredTop sz="94660"/>
  </p:normalViewPr>
  <p:slideViewPr>
    <p:cSldViewPr snapToGrid="0">
      <p:cViewPr varScale="1">
        <p:scale>
          <a:sx n="88" d="100"/>
          <a:sy n="88" d="100"/>
        </p:scale>
        <p:origin x="31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Sheet1!$A$17</c:f>
              <c:strCache>
                <c:ptCount val="1"/>
                <c:pt idx="0">
                  <c:v>Budget Request $ ('000)</c:v>
                </c:pt>
              </c:strCache>
            </c:strRef>
          </c:tx>
          <c:spPr>
            <a:solidFill>
              <a:schemeClr val="accent1"/>
            </a:solidFill>
            <a:ln>
              <a:noFill/>
            </a:ln>
            <a:effectLst/>
          </c:spPr>
          <c:invertIfNegative val="0"/>
          <c:dLbls>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84F-40A2-A38D-42FF195086B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Sheet1!$B$16:$E$16</c:f>
              <c:strCache>
                <c:ptCount val="4"/>
                <c:pt idx="0">
                  <c:v>2015-2016  </c:v>
                </c:pt>
                <c:pt idx="1">
                  <c:v>2016-2017 </c:v>
                </c:pt>
                <c:pt idx="2">
                  <c:v>2017-2018 </c:v>
                </c:pt>
                <c:pt idx="3">
                  <c:v>2018-2019 </c:v>
                </c:pt>
              </c:strCache>
            </c:strRef>
          </c:cat>
          <c:val>
            <c:numRef>
              <c:f>Sheet1!$B$17:$E$17</c:f>
              <c:numCache>
                <c:formatCode>#,##0</c:formatCode>
                <c:ptCount val="4"/>
                <c:pt idx="0">
                  <c:v>500000</c:v>
                </c:pt>
                <c:pt idx="1">
                  <c:v>300000</c:v>
                </c:pt>
                <c:pt idx="2">
                  <c:v>1500000</c:v>
                </c:pt>
                <c:pt idx="3">
                  <c:v>834720</c:v>
                </c:pt>
              </c:numCache>
            </c:numRef>
          </c:val>
          <c:extLst>
            <c:ext xmlns:c16="http://schemas.microsoft.com/office/drawing/2014/chart" uri="{C3380CC4-5D6E-409C-BE32-E72D297353CC}">
              <c16:uniqueId val="{00000001-D84F-40A2-A38D-42FF195086BE}"/>
            </c:ext>
          </c:extLst>
        </c:ser>
        <c:ser>
          <c:idx val="1"/>
          <c:order val="1"/>
          <c:tx>
            <c:strRef>
              <c:f>Sheet1!$A$18</c:f>
              <c:strCache>
                <c:ptCount val="1"/>
                <c:pt idx="0">
                  <c:v>Budget Allocation $ ('000)</c:v>
                </c:pt>
              </c:strCache>
            </c:strRef>
          </c:tx>
          <c:spPr>
            <a:solidFill>
              <a:schemeClr val="accent2"/>
            </a:solidFill>
            <a:ln>
              <a:noFill/>
            </a:ln>
            <a:effectLst/>
          </c:spPr>
          <c:invertIfNegative val="0"/>
          <c:cat>
            <c:strRef>
              <c:f>Sheet1!$B$16:$E$16</c:f>
              <c:strCache>
                <c:ptCount val="4"/>
                <c:pt idx="0">
                  <c:v>2015-2016  </c:v>
                </c:pt>
                <c:pt idx="1">
                  <c:v>2016-2017 </c:v>
                </c:pt>
                <c:pt idx="2">
                  <c:v>2017-2018 </c:v>
                </c:pt>
                <c:pt idx="3">
                  <c:v>2018-2019 </c:v>
                </c:pt>
              </c:strCache>
            </c:strRef>
          </c:cat>
          <c:val>
            <c:numRef>
              <c:f>Sheet1!$B$18:$E$18</c:f>
              <c:numCache>
                <c:formatCode>#,##0</c:formatCode>
                <c:ptCount val="4"/>
                <c:pt idx="0">
                  <c:v>459747</c:v>
                </c:pt>
                <c:pt idx="1">
                  <c:v>250000</c:v>
                </c:pt>
                <c:pt idx="2">
                  <c:v>470000</c:v>
                </c:pt>
                <c:pt idx="3">
                  <c:v>800000</c:v>
                </c:pt>
              </c:numCache>
            </c:numRef>
          </c:val>
          <c:extLst>
            <c:ext xmlns:c16="http://schemas.microsoft.com/office/drawing/2014/chart" uri="{C3380CC4-5D6E-409C-BE32-E72D297353CC}">
              <c16:uniqueId val="{00000002-D84F-40A2-A38D-42FF195086BE}"/>
            </c:ext>
          </c:extLst>
        </c:ser>
        <c:ser>
          <c:idx val="2"/>
          <c:order val="2"/>
          <c:tx>
            <c:strRef>
              <c:f>Sheet1!$A$19</c:f>
              <c:strCache>
                <c:ptCount val="1"/>
                <c:pt idx="0">
                  <c:v>Amount Received $ ('000)</c:v>
                </c:pt>
              </c:strCache>
            </c:strRef>
          </c:tx>
          <c:spPr>
            <a:solidFill>
              <a:schemeClr val="accent3"/>
            </a:solidFill>
            <a:ln>
              <a:noFill/>
            </a:ln>
            <a:effectLst/>
          </c:spPr>
          <c:invertIfNegative val="0"/>
          <c:trendline>
            <c:spPr>
              <a:ln w="19050" cap="rnd">
                <a:solidFill>
                  <a:schemeClr val="accent3"/>
                </a:solidFill>
              </a:ln>
              <a:effectLst/>
            </c:spPr>
            <c:trendlineType val="linear"/>
            <c:dispRSqr val="0"/>
            <c:dispEq val="0"/>
          </c:trendline>
          <c:cat>
            <c:strRef>
              <c:f>Sheet1!$B$16:$E$16</c:f>
              <c:strCache>
                <c:ptCount val="4"/>
                <c:pt idx="0">
                  <c:v>2015-2016  </c:v>
                </c:pt>
                <c:pt idx="1">
                  <c:v>2016-2017 </c:v>
                </c:pt>
                <c:pt idx="2">
                  <c:v>2017-2018 </c:v>
                </c:pt>
                <c:pt idx="3">
                  <c:v>2018-2019 </c:v>
                </c:pt>
              </c:strCache>
            </c:strRef>
          </c:cat>
          <c:val>
            <c:numRef>
              <c:f>Sheet1!$B$19:$E$19</c:f>
              <c:numCache>
                <c:formatCode>#,##0</c:formatCode>
                <c:ptCount val="4"/>
                <c:pt idx="0">
                  <c:v>452747</c:v>
                </c:pt>
                <c:pt idx="1">
                  <c:v>257684</c:v>
                </c:pt>
                <c:pt idx="2">
                  <c:v>370367</c:v>
                </c:pt>
                <c:pt idx="3">
                  <c:v>759417</c:v>
                </c:pt>
              </c:numCache>
            </c:numRef>
          </c:val>
          <c:extLst>
            <c:ext xmlns:c16="http://schemas.microsoft.com/office/drawing/2014/chart" uri="{C3380CC4-5D6E-409C-BE32-E72D297353CC}">
              <c16:uniqueId val="{00000003-D84F-40A2-A38D-42FF195086BE}"/>
            </c:ext>
          </c:extLst>
        </c:ser>
        <c:dLbls>
          <c:showLegendKey val="0"/>
          <c:showVal val="0"/>
          <c:showCatName val="0"/>
          <c:showSerName val="0"/>
          <c:showPercent val="0"/>
          <c:showBubbleSize val="0"/>
        </c:dLbls>
        <c:gapWidth val="247"/>
        <c:axId val="670503632"/>
        <c:axId val="814180752"/>
      </c:barChart>
      <c:lineChart>
        <c:grouping val="standard"/>
        <c:varyColors val="0"/>
        <c:ser>
          <c:idx val="3"/>
          <c:order val="3"/>
          <c:tx>
            <c:strRef>
              <c:f>Sheet1!$A$20</c:f>
              <c:strCache>
                <c:ptCount val="1"/>
                <c:pt idx="0">
                  <c:v>Amt. received as % of requested</c:v>
                </c:pt>
              </c:strCache>
            </c:strRef>
          </c:tx>
          <c:spPr>
            <a:ln w="22225" cap="rnd">
              <a:solidFill>
                <a:schemeClr val="accent4"/>
              </a:solidFill>
              <a:round/>
            </a:ln>
            <a:effectLst/>
          </c:spPr>
          <c:marker>
            <c:symbol val="none"/>
          </c:marker>
          <c:dLbls>
            <c:dLbl>
              <c:idx val="2"/>
              <c:layout>
                <c:manualLayout>
                  <c:x val="-2.1994941163532469E-2"/>
                  <c:y val="-7.86737847710030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84F-40A2-A38D-42FF195086B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Sheet1!$B$16:$E$16</c:f>
              <c:strCache>
                <c:ptCount val="4"/>
                <c:pt idx="0">
                  <c:v>2015-2016  </c:v>
                </c:pt>
                <c:pt idx="1">
                  <c:v>2016-2017 </c:v>
                </c:pt>
                <c:pt idx="2">
                  <c:v>2017-2018 </c:v>
                </c:pt>
                <c:pt idx="3">
                  <c:v>2018-2019 </c:v>
                </c:pt>
              </c:strCache>
            </c:strRef>
          </c:cat>
          <c:val>
            <c:numRef>
              <c:f>Sheet1!$B$20:$E$20</c:f>
              <c:numCache>
                <c:formatCode>0.00%</c:formatCode>
                <c:ptCount val="4"/>
                <c:pt idx="0">
                  <c:v>0.90549400000000002</c:v>
                </c:pt>
                <c:pt idx="1">
                  <c:v>0.85894666666666664</c:v>
                </c:pt>
                <c:pt idx="2">
                  <c:v>0.24691133333333334</c:v>
                </c:pt>
                <c:pt idx="3">
                  <c:v>0.90978651523864285</c:v>
                </c:pt>
              </c:numCache>
            </c:numRef>
          </c:val>
          <c:smooth val="0"/>
          <c:extLst>
            <c:ext xmlns:c16="http://schemas.microsoft.com/office/drawing/2014/chart" uri="{C3380CC4-5D6E-409C-BE32-E72D297353CC}">
              <c16:uniqueId val="{00000005-D84F-40A2-A38D-42FF195086BE}"/>
            </c:ext>
          </c:extLst>
        </c:ser>
        <c:ser>
          <c:idx val="4"/>
          <c:order val="4"/>
          <c:tx>
            <c:strRef>
              <c:f>Sheet1!$A$21</c:f>
              <c:strCache>
                <c:ptCount val="1"/>
                <c:pt idx="0">
                  <c:v>Amt. received as % of Allocation</c:v>
                </c:pt>
              </c:strCache>
            </c:strRef>
          </c:tx>
          <c:spPr>
            <a:ln w="22225" cap="rnd">
              <a:solidFill>
                <a:schemeClr val="accent5"/>
              </a:solidFill>
              <a:round/>
            </a:ln>
            <a:effectLst/>
          </c:spPr>
          <c:marker>
            <c:symbol val="none"/>
          </c:marker>
          <c:cat>
            <c:strRef>
              <c:f>Sheet1!$B$16:$E$16</c:f>
              <c:strCache>
                <c:ptCount val="4"/>
                <c:pt idx="0">
                  <c:v>2015-2016  </c:v>
                </c:pt>
                <c:pt idx="1">
                  <c:v>2016-2017 </c:v>
                </c:pt>
                <c:pt idx="2">
                  <c:v>2017-2018 </c:v>
                </c:pt>
                <c:pt idx="3">
                  <c:v>2018-2019 </c:v>
                </c:pt>
              </c:strCache>
            </c:strRef>
          </c:cat>
          <c:val>
            <c:numRef>
              <c:f>Sheet1!$B$21:$E$21</c:f>
              <c:numCache>
                <c:formatCode>0.00%</c:formatCode>
                <c:ptCount val="4"/>
                <c:pt idx="0">
                  <c:v>0.98477423452464075</c:v>
                </c:pt>
                <c:pt idx="1">
                  <c:v>1.0307360000000001</c:v>
                </c:pt>
                <c:pt idx="2">
                  <c:v>0.78801489361702126</c:v>
                </c:pt>
                <c:pt idx="3">
                  <c:v>0.94927125000000001</c:v>
                </c:pt>
              </c:numCache>
            </c:numRef>
          </c:val>
          <c:smooth val="0"/>
          <c:extLst>
            <c:ext xmlns:c16="http://schemas.microsoft.com/office/drawing/2014/chart" uri="{C3380CC4-5D6E-409C-BE32-E72D297353CC}">
              <c16:uniqueId val="{00000006-D84F-40A2-A38D-42FF195086BE}"/>
            </c:ext>
          </c:extLst>
        </c:ser>
        <c:dLbls>
          <c:showLegendKey val="0"/>
          <c:showVal val="0"/>
          <c:showCatName val="0"/>
          <c:showSerName val="0"/>
          <c:showPercent val="0"/>
          <c:showBubbleSize val="0"/>
        </c:dLbls>
        <c:marker val="1"/>
        <c:smooth val="0"/>
        <c:axId val="802196336"/>
        <c:axId val="802195920"/>
      </c:lineChart>
      <c:catAx>
        <c:axId val="67050363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814180752"/>
        <c:crosses val="autoZero"/>
        <c:auto val="1"/>
        <c:lblAlgn val="ctr"/>
        <c:lblOffset val="100"/>
        <c:noMultiLvlLbl val="0"/>
      </c:catAx>
      <c:valAx>
        <c:axId val="814180752"/>
        <c:scaling>
          <c:orientation val="minMax"/>
        </c:scaling>
        <c:delete val="0"/>
        <c:axPos val="l"/>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670503632"/>
        <c:crosses val="autoZero"/>
        <c:crossBetween val="between"/>
      </c:valAx>
      <c:valAx>
        <c:axId val="802195920"/>
        <c:scaling>
          <c:orientation val="minMax"/>
        </c:scaling>
        <c:delete val="0"/>
        <c:axPos val="r"/>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802196336"/>
        <c:crosses val="max"/>
        <c:crossBetween val="between"/>
      </c:valAx>
      <c:catAx>
        <c:axId val="802196336"/>
        <c:scaling>
          <c:orientation val="minMax"/>
        </c:scaling>
        <c:delete val="1"/>
        <c:axPos val="b"/>
        <c:numFmt formatCode="General" sourceLinked="1"/>
        <c:majorTickMark val="out"/>
        <c:minorTickMark val="none"/>
        <c:tickLblPos val="nextTo"/>
        <c:crossAx val="802195920"/>
        <c:crosses val="autoZero"/>
        <c:auto val="1"/>
        <c:lblAlgn val="ctr"/>
        <c:lblOffset val="100"/>
        <c:noMultiLvlLbl val="0"/>
      </c:catAx>
      <c:dTable>
        <c:showHorzBorder val="1"/>
        <c:showVertBorder val="1"/>
        <c:showOutline val="1"/>
        <c:showKeys val="1"/>
        <c:spPr>
          <a:noFill/>
          <a:ln w="9525" cap="flat" cmpd="sng" algn="ctr">
            <a:solidFill>
              <a:schemeClr val="dk1">
                <a:lumMod val="15000"/>
                <a:lumOff val="85000"/>
              </a:schemeClr>
            </a:solidFill>
            <a:round/>
          </a:ln>
          <a:effectLst/>
        </c:spPr>
        <c:txPr>
          <a:bodyPr rot="0" spcFirstLastPara="1" vertOverflow="ellipsis" vert="horz" wrap="square" anchor="ctr" anchorCtr="1"/>
          <a:lstStyle/>
          <a:p>
            <a:pPr rtl="0">
              <a:defRPr sz="1064" b="0" i="0" u="none" strike="noStrike" kern="1200" baseline="0">
                <a:solidFill>
                  <a:schemeClr val="dk1">
                    <a:lumMod val="65000"/>
                    <a:lumOff val="35000"/>
                  </a:schemeClr>
                </a:solidFill>
                <a:latin typeface="+mn-lt"/>
                <a:ea typeface="+mn-ea"/>
                <a:cs typeface="+mn-cs"/>
              </a:defRPr>
            </a:pPr>
            <a:endParaRPr lang="en-US"/>
          </a:p>
        </c:txPr>
      </c:dTable>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diagrams/_rels/data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png"/></Relationships>
</file>

<file path=ppt/diagrams/_rels/data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diagrams/_rels/drawing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png"/></Relationships>
</file>

<file path=ppt/diagrams/_rels/drawing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F8100B-D834-415F-88C2-6388F50CDA53}" type="doc">
      <dgm:prSet loTypeId="urn:microsoft.com/office/officeart/2005/8/layout/pList2" loCatId="list" qsTypeId="urn:microsoft.com/office/officeart/2005/8/quickstyle/simple5" qsCatId="simple" csTypeId="urn:microsoft.com/office/officeart/2005/8/colors/colorful5" csCatId="colorful" phldr="1"/>
      <dgm:spPr/>
      <dgm:t>
        <a:bodyPr/>
        <a:lstStyle/>
        <a:p>
          <a:endParaRPr lang="en-US"/>
        </a:p>
      </dgm:t>
    </dgm:pt>
    <dgm:pt modelId="{81FCFC67-EE81-43FC-9836-C0A600FB05E8}">
      <dgm:prSet phldrT="[Text]"/>
      <dgm:spPr/>
      <dgm:t>
        <a:bodyPr/>
        <a:lstStyle/>
        <a:p>
          <a:r>
            <a:rPr lang="en-US" dirty="0" smtClean="0"/>
            <a:t>RADA is responsible for maintaining farm roads island wide</a:t>
          </a:r>
          <a:endParaRPr lang="en-US" dirty="0"/>
        </a:p>
      </dgm:t>
    </dgm:pt>
    <dgm:pt modelId="{96C8EFA2-773D-4846-96CF-44B071F3ADBF}" type="parTrans" cxnId="{6392E094-A6F6-4BE7-AF2C-3FC98A96D6EA}">
      <dgm:prSet/>
      <dgm:spPr/>
      <dgm:t>
        <a:bodyPr/>
        <a:lstStyle/>
        <a:p>
          <a:endParaRPr lang="en-US"/>
        </a:p>
      </dgm:t>
    </dgm:pt>
    <dgm:pt modelId="{034B0632-4F33-4C05-97DD-9497BC204396}" type="sibTrans" cxnId="{6392E094-A6F6-4BE7-AF2C-3FC98A96D6EA}">
      <dgm:prSet/>
      <dgm:spPr/>
      <dgm:t>
        <a:bodyPr/>
        <a:lstStyle/>
        <a:p>
          <a:endParaRPr lang="en-US"/>
        </a:p>
      </dgm:t>
    </dgm:pt>
    <dgm:pt modelId="{7A6ED6B1-CA29-4F61-BC81-4AA40B70F0D6}">
      <dgm:prSet phldrT="[Text]"/>
      <dgm:spPr/>
      <dgm:t>
        <a:bodyPr/>
        <a:lstStyle/>
        <a:p>
          <a:r>
            <a:rPr lang="en-US" dirty="0" smtClean="0"/>
            <a:t>RADA is the implementing agency for the Farm Road Rehabilitation Programme (FRRP), since October 2015</a:t>
          </a:r>
          <a:endParaRPr lang="en-US" dirty="0"/>
        </a:p>
      </dgm:t>
    </dgm:pt>
    <dgm:pt modelId="{10FBD339-017B-4816-A00D-D93A556F693E}" type="parTrans" cxnId="{552ED3CE-3B7B-434C-8DF3-9CC008C51A05}">
      <dgm:prSet/>
      <dgm:spPr/>
      <dgm:t>
        <a:bodyPr/>
        <a:lstStyle/>
        <a:p>
          <a:endParaRPr lang="en-US"/>
        </a:p>
      </dgm:t>
    </dgm:pt>
    <dgm:pt modelId="{8429F8FF-9E3F-4953-9B89-63FFADD11590}" type="sibTrans" cxnId="{552ED3CE-3B7B-434C-8DF3-9CC008C51A05}">
      <dgm:prSet/>
      <dgm:spPr/>
      <dgm:t>
        <a:bodyPr/>
        <a:lstStyle/>
        <a:p>
          <a:endParaRPr lang="en-US"/>
        </a:p>
      </dgm:t>
    </dgm:pt>
    <dgm:pt modelId="{2286696C-4616-4693-8065-0F2646624A0B}">
      <dgm:prSet phldrT="[Text]"/>
      <dgm:spPr>
        <a:solidFill>
          <a:schemeClr val="accent4">
            <a:lumMod val="75000"/>
          </a:schemeClr>
        </a:solidFill>
      </dgm:spPr>
      <dgm:t>
        <a:bodyPr/>
        <a:lstStyle/>
        <a:p>
          <a:r>
            <a:rPr lang="en-GB" dirty="0" smtClean="0"/>
            <a:t>Jamaica’s farm road network is estimated at 1,500 km.</a:t>
          </a:r>
          <a:endParaRPr lang="en-US" dirty="0"/>
        </a:p>
      </dgm:t>
    </dgm:pt>
    <dgm:pt modelId="{77D28423-293E-4F35-B883-AEF42016AEA3}" type="parTrans" cxnId="{AD9B2E63-4E97-4222-AA9F-F46050EA2A1D}">
      <dgm:prSet/>
      <dgm:spPr/>
      <dgm:t>
        <a:bodyPr/>
        <a:lstStyle/>
        <a:p>
          <a:endParaRPr lang="en-US"/>
        </a:p>
      </dgm:t>
    </dgm:pt>
    <dgm:pt modelId="{05AD352C-9FBF-4BFD-9B55-3B8EA6A7B96F}" type="sibTrans" cxnId="{AD9B2E63-4E97-4222-AA9F-F46050EA2A1D}">
      <dgm:prSet/>
      <dgm:spPr/>
      <dgm:t>
        <a:bodyPr/>
        <a:lstStyle/>
        <a:p>
          <a:endParaRPr lang="en-US"/>
        </a:p>
      </dgm:t>
    </dgm:pt>
    <dgm:pt modelId="{7CD5FE10-9749-4A2C-A50F-FCA27A653270}" type="pres">
      <dgm:prSet presAssocID="{F2F8100B-D834-415F-88C2-6388F50CDA53}" presName="Name0" presStyleCnt="0">
        <dgm:presLayoutVars>
          <dgm:dir/>
          <dgm:resizeHandles val="exact"/>
        </dgm:presLayoutVars>
      </dgm:prSet>
      <dgm:spPr/>
      <dgm:t>
        <a:bodyPr/>
        <a:lstStyle/>
        <a:p>
          <a:endParaRPr lang="en-US"/>
        </a:p>
      </dgm:t>
    </dgm:pt>
    <dgm:pt modelId="{216B2B94-45AD-4F7D-8E08-DA5BCDD4A945}" type="pres">
      <dgm:prSet presAssocID="{F2F8100B-D834-415F-88C2-6388F50CDA53}" presName="bkgdShp" presStyleLbl="alignAccFollowNode1" presStyleIdx="0" presStyleCnt="1"/>
      <dgm:spPr/>
      <dgm:t>
        <a:bodyPr/>
        <a:lstStyle/>
        <a:p>
          <a:endParaRPr lang="en-US"/>
        </a:p>
      </dgm:t>
    </dgm:pt>
    <dgm:pt modelId="{53062B3B-45BC-42F8-A9EB-63C9868A9D22}" type="pres">
      <dgm:prSet presAssocID="{F2F8100B-D834-415F-88C2-6388F50CDA53}" presName="linComp" presStyleCnt="0"/>
      <dgm:spPr/>
      <dgm:t>
        <a:bodyPr/>
        <a:lstStyle/>
        <a:p>
          <a:endParaRPr lang="en-US"/>
        </a:p>
      </dgm:t>
    </dgm:pt>
    <dgm:pt modelId="{7CA7F1FA-1338-464D-9E64-0D02A7114ABC}" type="pres">
      <dgm:prSet presAssocID="{81FCFC67-EE81-43FC-9836-C0A600FB05E8}" presName="compNode" presStyleCnt="0"/>
      <dgm:spPr/>
      <dgm:t>
        <a:bodyPr/>
        <a:lstStyle/>
        <a:p>
          <a:endParaRPr lang="en-US"/>
        </a:p>
      </dgm:t>
    </dgm:pt>
    <dgm:pt modelId="{718DDBDA-6027-41DB-A3FE-B7350B762CB0}" type="pres">
      <dgm:prSet presAssocID="{81FCFC67-EE81-43FC-9836-C0A600FB05E8}" presName="node" presStyleLbl="node1" presStyleIdx="0" presStyleCnt="3">
        <dgm:presLayoutVars>
          <dgm:bulletEnabled val="1"/>
        </dgm:presLayoutVars>
      </dgm:prSet>
      <dgm:spPr/>
      <dgm:t>
        <a:bodyPr/>
        <a:lstStyle/>
        <a:p>
          <a:endParaRPr lang="en-US"/>
        </a:p>
      </dgm:t>
    </dgm:pt>
    <dgm:pt modelId="{A7532F70-28DD-48F8-BAF1-F65FDFCD948B}" type="pres">
      <dgm:prSet presAssocID="{81FCFC67-EE81-43FC-9836-C0A600FB05E8}" presName="invisiNode" presStyleLbl="node1" presStyleIdx="0" presStyleCnt="3"/>
      <dgm:spPr/>
      <dgm:t>
        <a:bodyPr/>
        <a:lstStyle/>
        <a:p>
          <a:endParaRPr lang="en-US"/>
        </a:p>
      </dgm:t>
    </dgm:pt>
    <dgm:pt modelId="{38187ED0-AE79-4FB0-B8DD-17BF707299D1}" type="pres">
      <dgm:prSet presAssocID="{81FCFC67-EE81-43FC-9836-C0A600FB05E8}" presName="imagNode" presStyleLbl="fgImgPlace1" presStyleIdx="0" presStyleCnt="3" custScaleX="103277" custScaleY="109828"/>
      <dgm:spPr>
        <a:blipFill rotWithShape="1">
          <a:blip xmlns:r="http://schemas.openxmlformats.org/officeDocument/2006/relationships" r:embed="rId1"/>
          <a:stretch>
            <a:fillRect/>
          </a:stretch>
        </a:blipFill>
      </dgm:spPr>
      <dgm:t>
        <a:bodyPr/>
        <a:lstStyle/>
        <a:p>
          <a:endParaRPr lang="en-US"/>
        </a:p>
      </dgm:t>
    </dgm:pt>
    <dgm:pt modelId="{A9195AB7-D8AA-4232-A355-F2FF6C51A50D}" type="pres">
      <dgm:prSet presAssocID="{034B0632-4F33-4C05-97DD-9497BC204396}" presName="sibTrans" presStyleLbl="sibTrans2D1" presStyleIdx="0" presStyleCnt="0"/>
      <dgm:spPr/>
      <dgm:t>
        <a:bodyPr/>
        <a:lstStyle/>
        <a:p>
          <a:endParaRPr lang="en-US"/>
        </a:p>
      </dgm:t>
    </dgm:pt>
    <dgm:pt modelId="{AF217A6A-2E0D-4A4D-A190-6F45CF45CF3A}" type="pres">
      <dgm:prSet presAssocID="{7A6ED6B1-CA29-4F61-BC81-4AA40B70F0D6}" presName="compNode" presStyleCnt="0"/>
      <dgm:spPr/>
      <dgm:t>
        <a:bodyPr/>
        <a:lstStyle/>
        <a:p>
          <a:endParaRPr lang="en-US"/>
        </a:p>
      </dgm:t>
    </dgm:pt>
    <dgm:pt modelId="{08EEE371-1AF1-4A7D-B059-7B3524CB0D2E}" type="pres">
      <dgm:prSet presAssocID="{7A6ED6B1-CA29-4F61-BC81-4AA40B70F0D6}" presName="node" presStyleLbl="node1" presStyleIdx="1" presStyleCnt="3">
        <dgm:presLayoutVars>
          <dgm:bulletEnabled val="1"/>
        </dgm:presLayoutVars>
      </dgm:prSet>
      <dgm:spPr/>
      <dgm:t>
        <a:bodyPr/>
        <a:lstStyle/>
        <a:p>
          <a:endParaRPr lang="en-US"/>
        </a:p>
      </dgm:t>
    </dgm:pt>
    <dgm:pt modelId="{9B6AF97D-81CE-44A3-B632-C0A29C5861D3}" type="pres">
      <dgm:prSet presAssocID="{7A6ED6B1-CA29-4F61-BC81-4AA40B70F0D6}" presName="invisiNode" presStyleLbl="node1" presStyleIdx="1" presStyleCnt="3"/>
      <dgm:spPr/>
      <dgm:t>
        <a:bodyPr/>
        <a:lstStyle/>
        <a:p>
          <a:endParaRPr lang="en-US"/>
        </a:p>
      </dgm:t>
    </dgm:pt>
    <dgm:pt modelId="{9834C62E-051C-4FD1-AFC8-EE4A9E7B8581}" type="pres">
      <dgm:prSet presAssocID="{7A6ED6B1-CA29-4F61-BC81-4AA40B70F0D6}" presName="imagNode" presStyleLbl="fgImgPlace1" presStyleIdx="1" presStyleCnt="3"/>
      <dgm:spPr>
        <a:blipFill rotWithShape="1">
          <a:blip xmlns:r="http://schemas.openxmlformats.org/officeDocument/2006/relationships" r:embed="rId2"/>
          <a:stretch>
            <a:fillRect/>
          </a:stretch>
        </a:blipFill>
      </dgm:spPr>
      <dgm:t>
        <a:bodyPr/>
        <a:lstStyle/>
        <a:p>
          <a:endParaRPr lang="en-US"/>
        </a:p>
      </dgm:t>
    </dgm:pt>
    <dgm:pt modelId="{49417C45-B16F-4D29-8175-956638B5CBFA}" type="pres">
      <dgm:prSet presAssocID="{8429F8FF-9E3F-4953-9B89-63FFADD11590}" presName="sibTrans" presStyleLbl="sibTrans2D1" presStyleIdx="0" presStyleCnt="0"/>
      <dgm:spPr/>
      <dgm:t>
        <a:bodyPr/>
        <a:lstStyle/>
        <a:p>
          <a:endParaRPr lang="en-US"/>
        </a:p>
      </dgm:t>
    </dgm:pt>
    <dgm:pt modelId="{992C94D1-8ED8-4FBD-AE7F-173B69C2DC94}" type="pres">
      <dgm:prSet presAssocID="{2286696C-4616-4693-8065-0F2646624A0B}" presName="compNode" presStyleCnt="0"/>
      <dgm:spPr/>
      <dgm:t>
        <a:bodyPr/>
        <a:lstStyle/>
        <a:p>
          <a:endParaRPr lang="en-US"/>
        </a:p>
      </dgm:t>
    </dgm:pt>
    <dgm:pt modelId="{F38DA5C9-A3AE-4448-9BD9-BA178FC0FF10}" type="pres">
      <dgm:prSet presAssocID="{2286696C-4616-4693-8065-0F2646624A0B}" presName="node" presStyleLbl="node1" presStyleIdx="2" presStyleCnt="3">
        <dgm:presLayoutVars>
          <dgm:bulletEnabled val="1"/>
        </dgm:presLayoutVars>
      </dgm:prSet>
      <dgm:spPr/>
      <dgm:t>
        <a:bodyPr/>
        <a:lstStyle/>
        <a:p>
          <a:endParaRPr lang="en-US"/>
        </a:p>
      </dgm:t>
    </dgm:pt>
    <dgm:pt modelId="{6C9E1F43-4FA8-48B3-B02C-413D7EA3A0C8}" type="pres">
      <dgm:prSet presAssocID="{2286696C-4616-4693-8065-0F2646624A0B}" presName="invisiNode" presStyleLbl="node1" presStyleIdx="2" presStyleCnt="3"/>
      <dgm:spPr/>
      <dgm:t>
        <a:bodyPr/>
        <a:lstStyle/>
        <a:p>
          <a:endParaRPr lang="en-US"/>
        </a:p>
      </dgm:t>
    </dgm:pt>
    <dgm:pt modelId="{0662449A-AB33-4B5A-8EBF-9393F0D39CB5}" type="pres">
      <dgm:prSet presAssocID="{2286696C-4616-4693-8065-0F2646624A0B}" presName="imagNode" presStyleLbl="fgImgPlace1" presStyleIdx="2" presStyleCnt="3"/>
      <dgm:spPr>
        <a:blipFill rotWithShape="1">
          <a:blip xmlns:r="http://schemas.openxmlformats.org/officeDocument/2006/relationships" r:embed="rId3"/>
          <a:stretch>
            <a:fillRect/>
          </a:stretch>
        </a:blipFill>
      </dgm:spPr>
      <dgm:t>
        <a:bodyPr/>
        <a:lstStyle/>
        <a:p>
          <a:endParaRPr lang="en-US"/>
        </a:p>
      </dgm:t>
    </dgm:pt>
  </dgm:ptLst>
  <dgm:cxnLst>
    <dgm:cxn modelId="{6392E094-A6F6-4BE7-AF2C-3FC98A96D6EA}" srcId="{F2F8100B-D834-415F-88C2-6388F50CDA53}" destId="{81FCFC67-EE81-43FC-9836-C0A600FB05E8}" srcOrd="0" destOrd="0" parTransId="{96C8EFA2-773D-4846-96CF-44B071F3ADBF}" sibTransId="{034B0632-4F33-4C05-97DD-9497BC204396}"/>
    <dgm:cxn modelId="{552ED3CE-3B7B-434C-8DF3-9CC008C51A05}" srcId="{F2F8100B-D834-415F-88C2-6388F50CDA53}" destId="{7A6ED6B1-CA29-4F61-BC81-4AA40B70F0D6}" srcOrd="1" destOrd="0" parTransId="{10FBD339-017B-4816-A00D-D93A556F693E}" sibTransId="{8429F8FF-9E3F-4953-9B89-63FFADD11590}"/>
    <dgm:cxn modelId="{5750E0C6-4151-4F37-9603-7389F20DF330}" type="presOf" srcId="{2286696C-4616-4693-8065-0F2646624A0B}" destId="{F38DA5C9-A3AE-4448-9BD9-BA178FC0FF10}" srcOrd="0" destOrd="0" presId="urn:microsoft.com/office/officeart/2005/8/layout/pList2"/>
    <dgm:cxn modelId="{CEA8B13B-48ED-421C-AA18-BD06A985781F}" type="presOf" srcId="{034B0632-4F33-4C05-97DD-9497BC204396}" destId="{A9195AB7-D8AA-4232-A355-F2FF6C51A50D}" srcOrd="0" destOrd="0" presId="urn:microsoft.com/office/officeart/2005/8/layout/pList2"/>
    <dgm:cxn modelId="{AD9B2E63-4E97-4222-AA9F-F46050EA2A1D}" srcId="{F2F8100B-D834-415F-88C2-6388F50CDA53}" destId="{2286696C-4616-4693-8065-0F2646624A0B}" srcOrd="2" destOrd="0" parTransId="{77D28423-293E-4F35-B883-AEF42016AEA3}" sibTransId="{05AD352C-9FBF-4BFD-9B55-3B8EA6A7B96F}"/>
    <dgm:cxn modelId="{C5019466-9E9B-4A43-954C-5124D243AEDF}" type="presOf" srcId="{7A6ED6B1-CA29-4F61-BC81-4AA40B70F0D6}" destId="{08EEE371-1AF1-4A7D-B059-7B3524CB0D2E}" srcOrd="0" destOrd="0" presId="urn:microsoft.com/office/officeart/2005/8/layout/pList2"/>
    <dgm:cxn modelId="{E2774CB7-6E7C-4A05-B3A2-21040BC58424}" type="presOf" srcId="{81FCFC67-EE81-43FC-9836-C0A600FB05E8}" destId="{718DDBDA-6027-41DB-A3FE-B7350B762CB0}" srcOrd="0" destOrd="0" presId="urn:microsoft.com/office/officeart/2005/8/layout/pList2"/>
    <dgm:cxn modelId="{20F31B42-ADA8-482A-8967-77FD686D3B25}" type="presOf" srcId="{8429F8FF-9E3F-4953-9B89-63FFADD11590}" destId="{49417C45-B16F-4D29-8175-956638B5CBFA}" srcOrd="0" destOrd="0" presId="urn:microsoft.com/office/officeart/2005/8/layout/pList2"/>
    <dgm:cxn modelId="{77C0EF2F-9A89-478C-A273-1B63FCD8A3A4}" type="presOf" srcId="{F2F8100B-D834-415F-88C2-6388F50CDA53}" destId="{7CD5FE10-9749-4A2C-A50F-FCA27A653270}" srcOrd="0" destOrd="0" presId="urn:microsoft.com/office/officeart/2005/8/layout/pList2"/>
    <dgm:cxn modelId="{0E8CF23F-5BEF-452A-93BC-FC93B9F4091C}" type="presParOf" srcId="{7CD5FE10-9749-4A2C-A50F-FCA27A653270}" destId="{216B2B94-45AD-4F7D-8E08-DA5BCDD4A945}" srcOrd="0" destOrd="0" presId="urn:microsoft.com/office/officeart/2005/8/layout/pList2"/>
    <dgm:cxn modelId="{253432C4-FCF1-4508-8A9D-D3128E8B3B49}" type="presParOf" srcId="{7CD5FE10-9749-4A2C-A50F-FCA27A653270}" destId="{53062B3B-45BC-42F8-A9EB-63C9868A9D22}" srcOrd="1" destOrd="0" presId="urn:microsoft.com/office/officeart/2005/8/layout/pList2"/>
    <dgm:cxn modelId="{F0947716-2B30-4E3A-966A-E7C20EE17876}" type="presParOf" srcId="{53062B3B-45BC-42F8-A9EB-63C9868A9D22}" destId="{7CA7F1FA-1338-464D-9E64-0D02A7114ABC}" srcOrd="0" destOrd="0" presId="urn:microsoft.com/office/officeart/2005/8/layout/pList2"/>
    <dgm:cxn modelId="{386AB16A-E8D3-451D-8F84-021C4DFFC66A}" type="presParOf" srcId="{7CA7F1FA-1338-464D-9E64-0D02A7114ABC}" destId="{718DDBDA-6027-41DB-A3FE-B7350B762CB0}" srcOrd="0" destOrd="0" presId="urn:microsoft.com/office/officeart/2005/8/layout/pList2"/>
    <dgm:cxn modelId="{C85D4D87-457D-453B-B9DB-E495178722A3}" type="presParOf" srcId="{7CA7F1FA-1338-464D-9E64-0D02A7114ABC}" destId="{A7532F70-28DD-48F8-BAF1-F65FDFCD948B}" srcOrd="1" destOrd="0" presId="urn:microsoft.com/office/officeart/2005/8/layout/pList2"/>
    <dgm:cxn modelId="{9CE86EAD-AD05-4FC5-8BD4-98EF1302ECA6}" type="presParOf" srcId="{7CA7F1FA-1338-464D-9E64-0D02A7114ABC}" destId="{38187ED0-AE79-4FB0-B8DD-17BF707299D1}" srcOrd="2" destOrd="0" presId="urn:microsoft.com/office/officeart/2005/8/layout/pList2"/>
    <dgm:cxn modelId="{03D28488-4D78-4BC8-AF01-7B2C98AE7FEF}" type="presParOf" srcId="{53062B3B-45BC-42F8-A9EB-63C9868A9D22}" destId="{A9195AB7-D8AA-4232-A355-F2FF6C51A50D}" srcOrd="1" destOrd="0" presId="urn:microsoft.com/office/officeart/2005/8/layout/pList2"/>
    <dgm:cxn modelId="{40B82E1A-BF93-462D-9763-D92007588CDB}" type="presParOf" srcId="{53062B3B-45BC-42F8-A9EB-63C9868A9D22}" destId="{AF217A6A-2E0D-4A4D-A190-6F45CF45CF3A}" srcOrd="2" destOrd="0" presId="urn:microsoft.com/office/officeart/2005/8/layout/pList2"/>
    <dgm:cxn modelId="{716D6FC6-24BE-401F-9E77-8DA028DD023F}" type="presParOf" srcId="{AF217A6A-2E0D-4A4D-A190-6F45CF45CF3A}" destId="{08EEE371-1AF1-4A7D-B059-7B3524CB0D2E}" srcOrd="0" destOrd="0" presId="urn:microsoft.com/office/officeart/2005/8/layout/pList2"/>
    <dgm:cxn modelId="{FF613B13-7D56-4D60-A73C-0978A072DA1D}" type="presParOf" srcId="{AF217A6A-2E0D-4A4D-A190-6F45CF45CF3A}" destId="{9B6AF97D-81CE-44A3-B632-C0A29C5861D3}" srcOrd="1" destOrd="0" presId="urn:microsoft.com/office/officeart/2005/8/layout/pList2"/>
    <dgm:cxn modelId="{FA2B04F3-B3A5-48BB-870E-2B71176C8459}" type="presParOf" srcId="{AF217A6A-2E0D-4A4D-A190-6F45CF45CF3A}" destId="{9834C62E-051C-4FD1-AFC8-EE4A9E7B8581}" srcOrd="2" destOrd="0" presId="urn:microsoft.com/office/officeart/2005/8/layout/pList2"/>
    <dgm:cxn modelId="{A97ADF58-3534-4EFD-B98B-5A0700A241E6}" type="presParOf" srcId="{53062B3B-45BC-42F8-A9EB-63C9868A9D22}" destId="{49417C45-B16F-4D29-8175-956638B5CBFA}" srcOrd="3" destOrd="0" presId="urn:microsoft.com/office/officeart/2005/8/layout/pList2"/>
    <dgm:cxn modelId="{E9DE9FB5-9668-4088-8F62-EBA51FDA57CD}" type="presParOf" srcId="{53062B3B-45BC-42F8-A9EB-63C9868A9D22}" destId="{992C94D1-8ED8-4FBD-AE7F-173B69C2DC94}" srcOrd="4" destOrd="0" presId="urn:microsoft.com/office/officeart/2005/8/layout/pList2"/>
    <dgm:cxn modelId="{F5C9EF0E-BF1C-4C9F-B2F6-9608DB3CDF7D}" type="presParOf" srcId="{992C94D1-8ED8-4FBD-AE7F-173B69C2DC94}" destId="{F38DA5C9-A3AE-4448-9BD9-BA178FC0FF10}" srcOrd="0" destOrd="0" presId="urn:microsoft.com/office/officeart/2005/8/layout/pList2"/>
    <dgm:cxn modelId="{D19B7C4E-A31D-4901-B426-F5FB730B52AE}" type="presParOf" srcId="{992C94D1-8ED8-4FBD-AE7F-173B69C2DC94}" destId="{6C9E1F43-4FA8-48B3-B02C-413D7EA3A0C8}" srcOrd="1" destOrd="0" presId="urn:microsoft.com/office/officeart/2005/8/layout/pList2"/>
    <dgm:cxn modelId="{21C6AD73-6EFB-4824-995E-A595EAA48CCA}" type="presParOf" srcId="{992C94D1-8ED8-4FBD-AE7F-173B69C2DC94}" destId="{0662449A-AB33-4B5A-8EBF-9393F0D39CB5}"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5BC027F-7B03-4F2D-B4A7-DDC4A49790EB}" type="doc">
      <dgm:prSet loTypeId="urn:microsoft.com/office/officeart/2008/layout/PictureStrips" loCatId="list" qsTypeId="urn:microsoft.com/office/officeart/2005/8/quickstyle/simple1" qsCatId="simple" csTypeId="urn:microsoft.com/office/officeart/2005/8/colors/accent0_2" csCatId="mainScheme" phldr="1"/>
      <dgm:spPr/>
      <dgm:t>
        <a:bodyPr/>
        <a:lstStyle/>
        <a:p>
          <a:endParaRPr lang="en-US"/>
        </a:p>
      </dgm:t>
    </dgm:pt>
    <dgm:pt modelId="{519FC3E4-8DE9-4F0F-AE43-3E7460C28864}">
      <dgm:prSet phldrT="[Text]"/>
      <dgm:spPr>
        <a:solidFill>
          <a:schemeClr val="accent4">
            <a:lumMod val="75000"/>
          </a:schemeClr>
        </a:solidFill>
        <a:ln>
          <a:noFill/>
        </a:ln>
      </dgm:spPr>
      <dgm:t>
        <a:bodyPr/>
        <a:lstStyle/>
        <a:p>
          <a:r>
            <a:rPr lang="en-US" b="0" dirty="0" smtClean="0">
              <a:solidFill>
                <a:schemeClr val="bg1"/>
              </a:solidFill>
            </a:rPr>
            <a:t>RADA developed guidelines related to key quality requirements for general work activities along with an inspection checklist.</a:t>
          </a:r>
          <a:endParaRPr lang="en-US" b="0" dirty="0">
            <a:solidFill>
              <a:schemeClr val="bg1"/>
            </a:solidFill>
          </a:endParaRPr>
        </a:p>
      </dgm:t>
    </dgm:pt>
    <dgm:pt modelId="{C2D74437-F7E1-41F1-9FAA-8E120AC7CFF5}" type="parTrans" cxnId="{5D6895B7-98D1-4579-BFE6-4D9E3BD6E417}">
      <dgm:prSet/>
      <dgm:spPr/>
      <dgm:t>
        <a:bodyPr/>
        <a:lstStyle/>
        <a:p>
          <a:endParaRPr lang="en-US"/>
        </a:p>
      </dgm:t>
    </dgm:pt>
    <dgm:pt modelId="{9503622B-C858-44D2-B04B-4E807C8A1ED4}" type="sibTrans" cxnId="{5D6895B7-98D1-4579-BFE6-4D9E3BD6E417}">
      <dgm:prSet/>
      <dgm:spPr/>
      <dgm:t>
        <a:bodyPr/>
        <a:lstStyle/>
        <a:p>
          <a:endParaRPr lang="en-US"/>
        </a:p>
      </dgm:t>
    </dgm:pt>
    <dgm:pt modelId="{BBF99D82-627D-43AA-A99B-23104743179B}">
      <dgm:prSet phldrT="[Text]"/>
      <dgm:spPr>
        <a:solidFill>
          <a:schemeClr val="accent1">
            <a:lumMod val="50000"/>
          </a:schemeClr>
        </a:solidFill>
        <a:ln>
          <a:noFill/>
        </a:ln>
      </dgm:spPr>
      <dgm:t>
        <a:bodyPr/>
        <a:lstStyle/>
        <a:p>
          <a:r>
            <a:rPr lang="en-US" b="0" baseline="0" dirty="0" smtClean="0">
              <a:solidFill>
                <a:schemeClr val="bg1"/>
              </a:solidFill>
            </a:rPr>
            <a:t>Works engineers made no notations on inspection checklists regarding the nature, frequency of testing and physical conditions of the roads during monitoring and inspection</a:t>
          </a:r>
          <a:r>
            <a:rPr lang="en-GB" b="0" baseline="0" dirty="0" smtClean="0">
              <a:solidFill>
                <a:schemeClr val="bg1"/>
              </a:solidFill>
            </a:rPr>
            <a:t>.  </a:t>
          </a:r>
          <a:endParaRPr lang="en-US" b="0" baseline="0" dirty="0">
            <a:solidFill>
              <a:schemeClr val="bg1"/>
            </a:solidFill>
          </a:endParaRPr>
        </a:p>
      </dgm:t>
    </dgm:pt>
    <dgm:pt modelId="{8241841E-232E-468C-A1C9-B3FBEE0FA8B7}" type="parTrans" cxnId="{55FFD052-8394-4607-9EAA-FDD1958502A7}">
      <dgm:prSet/>
      <dgm:spPr/>
      <dgm:t>
        <a:bodyPr/>
        <a:lstStyle/>
        <a:p>
          <a:endParaRPr lang="en-US"/>
        </a:p>
      </dgm:t>
    </dgm:pt>
    <dgm:pt modelId="{DA1C4E81-1384-492C-A2DF-CE3A49EB62DE}" type="sibTrans" cxnId="{55FFD052-8394-4607-9EAA-FDD1958502A7}">
      <dgm:prSet/>
      <dgm:spPr/>
      <dgm:t>
        <a:bodyPr/>
        <a:lstStyle/>
        <a:p>
          <a:endParaRPr lang="en-US"/>
        </a:p>
      </dgm:t>
    </dgm:pt>
    <dgm:pt modelId="{C5FDA705-EE20-4025-9E01-0E9018049D75}">
      <dgm:prSet/>
      <dgm:spPr>
        <a:solidFill>
          <a:schemeClr val="bg2">
            <a:lumMod val="50000"/>
          </a:schemeClr>
        </a:solidFill>
        <a:ln>
          <a:noFill/>
        </a:ln>
      </dgm:spPr>
      <dgm:t>
        <a:bodyPr/>
        <a:lstStyle/>
        <a:p>
          <a:r>
            <a:rPr lang="en-US" dirty="0" smtClean="0">
              <a:solidFill>
                <a:schemeClr val="bg1"/>
              </a:solidFill>
            </a:rPr>
            <a:t>RADA’s Internal Audit Reports highlighted issues that supported AuGD’s concern that RADA did not take steps to assure itself that roads were rehabilitated to quality standards.</a:t>
          </a:r>
          <a:endParaRPr lang="en-US" dirty="0">
            <a:solidFill>
              <a:schemeClr val="bg1"/>
            </a:solidFill>
          </a:endParaRPr>
        </a:p>
      </dgm:t>
    </dgm:pt>
    <dgm:pt modelId="{A1C68A7C-8F9B-493E-8F7F-508B286D1772}" type="parTrans" cxnId="{BE45500C-1650-4314-9FCD-C369E077F1F7}">
      <dgm:prSet/>
      <dgm:spPr/>
      <dgm:t>
        <a:bodyPr/>
        <a:lstStyle/>
        <a:p>
          <a:endParaRPr lang="en-US"/>
        </a:p>
      </dgm:t>
    </dgm:pt>
    <dgm:pt modelId="{AC331D6A-C0C3-448B-94E2-A41747E13E40}" type="sibTrans" cxnId="{BE45500C-1650-4314-9FCD-C369E077F1F7}">
      <dgm:prSet/>
      <dgm:spPr/>
      <dgm:t>
        <a:bodyPr/>
        <a:lstStyle/>
        <a:p>
          <a:endParaRPr lang="en-US"/>
        </a:p>
      </dgm:t>
    </dgm:pt>
    <dgm:pt modelId="{B8A51C6E-85F5-436B-BF7D-D973E781B6AE}" type="pres">
      <dgm:prSet presAssocID="{B5BC027F-7B03-4F2D-B4A7-DDC4A49790EB}" presName="Name0" presStyleCnt="0">
        <dgm:presLayoutVars>
          <dgm:dir/>
          <dgm:resizeHandles val="exact"/>
        </dgm:presLayoutVars>
      </dgm:prSet>
      <dgm:spPr/>
      <dgm:t>
        <a:bodyPr/>
        <a:lstStyle/>
        <a:p>
          <a:endParaRPr lang="en-US"/>
        </a:p>
      </dgm:t>
    </dgm:pt>
    <dgm:pt modelId="{6C36604D-9617-44E0-9040-33BF3CDA40FD}" type="pres">
      <dgm:prSet presAssocID="{519FC3E4-8DE9-4F0F-AE43-3E7460C28864}" presName="composite" presStyleCnt="0"/>
      <dgm:spPr/>
    </dgm:pt>
    <dgm:pt modelId="{490E19E6-B2D8-4E1C-8BCD-CA5EE27D7AD9}" type="pres">
      <dgm:prSet presAssocID="{519FC3E4-8DE9-4F0F-AE43-3E7460C28864}" presName="rect1" presStyleLbl="trAlignAcc1" presStyleIdx="0" presStyleCnt="3">
        <dgm:presLayoutVars>
          <dgm:bulletEnabled val="1"/>
        </dgm:presLayoutVars>
      </dgm:prSet>
      <dgm:spPr/>
      <dgm:t>
        <a:bodyPr/>
        <a:lstStyle/>
        <a:p>
          <a:endParaRPr lang="en-US"/>
        </a:p>
      </dgm:t>
    </dgm:pt>
    <dgm:pt modelId="{95992CAB-69AE-40FE-A794-94AEBBA75CA8}" type="pres">
      <dgm:prSet presAssocID="{519FC3E4-8DE9-4F0F-AE43-3E7460C28864}" presName="rect2"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000" r="-1000"/>
          </a:stretch>
        </a:blipFill>
        <a:ln>
          <a:noFill/>
        </a:ln>
      </dgm:spPr>
      <dgm:t>
        <a:bodyPr/>
        <a:lstStyle/>
        <a:p>
          <a:endParaRPr lang="en-US"/>
        </a:p>
      </dgm:t>
    </dgm:pt>
    <dgm:pt modelId="{A1612808-7787-466E-A9B3-580E2970094D}" type="pres">
      <dgm:prSet presAssocID="{9503622B-C858-44D2-B04B-4E807C8A1ED4}" presName="sibTrans" presStyleCnt="0"/>
      <dgm:spPr/>
    </dgm:pt>
    <dgm:pt modelId="{58996E25-2BD4-455F-92CB-9D80F95DC44A}" type="pres">
      <dgm:prSet presAssocID="{BBF99D82-627D-43AA-A99B-23104743179B}" presName="composite" presStyleCnt="0"/>
      <dgm:spPr/>
    </dgm:pt>
    <dgm:pt modelId="{B1D5D9ED-D2AD-400A-9BEE-3516FFFD25D7}" type="pres">
      <dgm:prSet presAssocID="{BBF99D82-627D-43AA-A99B-23104743179B}" presName="rect1" presStyleLbl="trAlignAcc1" presStyleIdx="1" presStyleCnt="3">
        <dgm:presLayoutVars>
          <dgm:bulletEnabled val="1"/>
        </dgm:presLayoutVars>
      </dgm:prSet>
      <dgm:spPr/>
      <dgm:t>
        <a:bodyPr/>
        <a:lstStyle/>
        <a:p>
          <a:endParaRPr lang="en-US"/>
        </a:p>
      </dgm:t>
    </dgm:pt>
    <dgm:pt modelId="{4CE26C4D-7B35-45FB-9F42-C6D0AF34D0C4}" type="pres">
      <dgm:prSet presAssocID="{BBF99D82-627D-43AA-A99B-23104743179B}" presName="rect2" presStyleLbl="fgImgPlace1" presStyleIdx="1"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58000" r="-58000"/>
          </a:stretch>
        </a:blipFill>
        <a:ln>
          <a:noFill/>
        </a:ln>
      </dgm:spPr>
      <dgm:t>
        <a:bodyPr/>
        <a:lstStyle/>
        <a:p>
          <a:endParaRPr lang="en-US"/>
        </a:p>
      </dgm:t>
    </dgm:pt>
    <dgm:pt modelId="{966006E7-0B77-4A0D-B74D-83998F0A96CE}" type="pres">
      <dgm:prSet presAssocID="{DA1C4E81-1384-492C-A2DF-CE3A49EB62DE}" presName="sibTrans" presStyleCnt="0"/>
      <dgm:spPr/>
    </dgm:pt>
    <dgm:pt modelId="{4C43C06B-2C25-42AF-B9C0-35624B986F8B}" type="pres">
      <dgm:prSet presAssocID="{C5FDA705-EE20-4025-9E01-0E9018049D75}" presName="composite" presStyleCnt="0"/>
      <dgm:spPr/>
    </dgm:pt>
    <dgm:pt modelId="{13DF705D-05D3-441F-9F30-82AE6C7F0886}" type="pres">
      <dgm:prSet presAssocID="{C5FDA705-EE20-4025-9E01-0E9018049D75}" presName="rect1" presStyleLbl="trAlignAcc1" presStyleIdx="2" presStyleCnt="3">
        <dgm:presLayoutVars>
          <dgm:bulletEnabled val="1"/>
        </dgm:presLayoutVars>
      </dgm:prSet>
      <dgm:spPr/>
      <dgm:t>
        <a:bodyPr/>
        <a:lstStyle/>
        <a:p>
          <a:endParaRPr lang="en-US"/>
        </a:p>
      </dgm:t>
    </dgm:pt>
    <dgm:pt modelId="{E249C717-545B-43E0-9ED9-F6BB591BAB85}" type="pres">
      <dgm:prSet presAssocID="{C5FDA705-EE20-4025-9E01-0E9018049D75}" presName="rect2" presStyleLbl="fgImgPlace1" presStyleIdx="2" presStyleCnt="3" custScaleX="103078" custScaleY="102916"/>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a:ln>
          <a:noFill/>
        </a:ln>
      </dgm:spPr>
      <dgm:t>
        <a:bodyPr/>
        <a:lstStyle/>
        <a:p>
          <a:endParaRPr lang="en-US"/>
        </a:p>
      </dgm:t>
    </dgm:pt>
  </dgm:ptLst>
  <dgm:cxnLst>
    <dgm:cxn modelId="{705F22A6-67FD-4E25-BD82-7A9BCE8282C1}" type="presOf" srcId="{C5FDA705-EE20-4025-9E01-0E9018049D75}" destId="{13DF705D-05D3-441F-9F30-82AE6C7F0886}" srcOrd="0" destOrd="0" presId="urn:microsoft.com/office/officeart/2008/layout/PictureStrips"/>
    <dgm:cxn modelId="{BE45500C-1650-4314-9FCD-C369E077F1F7}" srcId="{B5BC027F-7B03-4F2D-B4A7-DDC4A49790EB}" destId="{C5FDA705-EE20-4025-9E01-0E9018049D75}" srcOrd="2" destOrd="0" parTransId="{A1C68A7C-8F9B-493E-8F7F-508B286D1772}" sibTransId="{AC331D6A-C0C3-448B-94E2-A41747E13E40}"/>
    <dgm:cxn modelId="{5D6895B7-98D1-4579-BFE6-4D9E3BD6E417}" srcId="{B5BC027F-7B03-4F2D-B4A7-DDC4A49790EB}" destId="{519FC3E4-8DE9-4F0F-AE43-3E7460C28864}" srcOrd="0" destOrd="0" parTransId="{C2D74437-F7E1-41F1-9FAA-8E120AC7CFF5}" sibTransId="{9503622B-C858-44D2-B04B-4E807C8A1ED4}"/>
    <dgm:cxn modelId="{55FFD052-8394-4607-9EAA-FDD1958502A7}" srcId="{B5BC027F-7B03-4F2D-B4A7-DDC4A49790EB}" destId="{BBF99D82-627D-43AA-A99B-23104743179B}" srcOrd="1" destOrd="0" parTransId="{8241841E-232E-468C-A1C9-B3FBEE0FA8B7}" sibTransId="{DA1C4E81-1384-492C-A2DF-CE3A49EB62DE}"/>
    <dgm:cxn modelId="{2D1F9D17-E186-4739-A22F-2CCF7997E833}" type="presOf" srcId="{B5BC027F-7B03-4F2D-B4A7-DDC4A49790EB}" destId="{B8A51C6E-85F5-436B-BF7D-D973E781B6AE}" srcOrd="0" destOrd="0" presId="urn:microsoft.com/office/officeart/2008/layout/PictureStrips"/>
    <dgm:cxn modelId="{930164A1-6977-4514-B916-C37BC610F898}" type="presOf" srcId="{BBF99D82-627D-43AA-A99B-23104743179B}" destId="{B1D5D9ED-D2AD-400A-9BEE-3516FFFD25D7}" srcOrd="0" destOrd="0" presId="urn:microsoft.com/office/officeart/2008/layout/PictureStrips"/>
    <dgm:cxn modelId="{D451AEC5-083C-4733-9B51-F01C8C8BFAED}" type="presOf" srcId="{519FC3E4-8DE9-4F0F-AE43-3E7460C28864}" destId="{490E19E6-B2D8-4E1C-8BCD-CA5EE27D7AD9}" srcOrd="0" destOrd="0" presId="urn:microsoft.com/office/officeart/2008/layout/PictureStrips"/>
    <dgm:cxn modelId="{B07CC7C6-36E0-4FA4-B61E-48E074EF65A5}" type="presParOf" srcId="{B8A51C6E-85F5-436B-BF7D-D973E781B6AE}" destId="{6C36604D-9617-44E0-9040-33BF3CDA40FD}" srcOrd="0" destOrd="0" presId="urn:microsoft.com/office/officeart/2008/layout/PictureStrips"/>
    <dgm:cxn modelId="{F1272C3B-530A-47DD-8FA9-ED45DAF047D9}" type="presParOf" srcId="{6C36604D-9617-44E0-9040-33BF3CDA40FD}" destId="{490E19E6-B2D8-4E1C-8BCD-CA5EE27D7AD9}" srcOrd="0" destOrd="0" presId="urn:microsoft.com/office/officeart/2008/layout/PictureStrips"/>
    <dgm:cxn modelId="{6CBADC6C-4665-46EA-8901-CF5586D436A7}" type="presParOf" srcId="{6C36604D-9617-44E0-9040-33BF3CDA40FD}" destId="{95992CAB-69AE-40FE-A794-94AEBBA75CA8}" srcOrd="1" destOrd="0" presId="urn:microsoft.com/office/officeart/2008/layout/PictureStrips"/>
    <dgm:cxn modelId="{A7BA0961-C372-47AD-973F-14F9EDC27406}" type="presParOf" srcId="{B8A51C6E-85F5-436B-BF7D-D973E781B6AE}" destId="{A1612808-7787-466E-A9B3-580E2970094D}" srcOrd="1" destOrd="0" presId="urn:microsoft.com/office/officeart/2008/layout/PictureStrips"/>
    <dgm:cxn modelId="{C16FE1D2-128C-4622-8993-7E904B7D80D4}" type="presParOf" srcId="{B8A51C6E-85F5-436B-BF7D-D973E781B6AE}" destId="{58996E25-2BD4-455F-92CB-9D80F95DC44A}" srcOrd="2" destOrd="0" presId="urn:microsoft.com/office/officeart/2008/layout/PictureStrips"/>
    <dgm:cxn modelId="{CB5494B7-A405-4F84-B56B-202C0427E815}" type="presParOf" srcId="{58996E25-2BD4-455F-92CB-9D80F95DC44A}" destId="{B1D5D9ED-D2AD-400A-9BEE-3516FFFD25D7}" srcOrd="0" destOrd="0" presId="urn:microsoft.com/office/officeart/2008/layout/PictureStrips"/>
    <dgm:cxn modelId="{A220DBB2-93B3-46F7-818F-C8F0122184EC}" type="presParOf" srcId="{58996E25-2BD4-455F-92CB-9D80F95DC44A}" destId="{4CE26C4D-7B35-45FB-9F42-C6D0AF34D0C4}" srcOrd="1" destOrd="0" presId="urn:microsoft.com/office/officeart/2008/layout/PictureStrips"/>
    <dgm:cxn modelId="{78682BDD-9913-45C8-A2DF-E0A18FA76756}" type="presParOf" srcId="{B8A51C6E-85F5-436B-BF7D-D973E781B6AE}" destId="{966006E7-0B77-4A0D-B74D-83998F0A96CE}" srcOrd="3" destOrd="0" presId="urn:microsoft.com/office/officeart/2008/layout/PictureStrips"/>
    <dgm:cxn modelId="{DEF810AC-FA08-4717-B7C0-F54AEAFD0C72}" type="presParOf" srcId="{B8A51C6E-85F5-436B-BF7D-D973E781B6AE}" destId="{4C43C06B-2C25-42AF-B9C0-35624B986F8B}" srcOrd="4" destOrd="0" presId="urn:microsoft.com/office/officeart/2008/layout/PictureStrips"/>
    <dgm:cxn modelId="{23A91047-7F94-4ED7-801A-FA99938C6A6B}" type="presParOf" srcId="{4C43C06B-2C25-42AF-B9C0-35624B986F8B}" destId="{13DF705D-05D3-441F-9F30-82AE6C7F0886}" srcOrd="0" destOrd="0" presId="urn:microsoft.com/office/officeart/2008/layout/PictureStrips"/>
    <dgm:cxn modelId="{CE308DC9-8B52-44C8-9168-8BEBF50C718C}" type="presParOf" srcId="{4C43C06B-2C25-42AF-B9C0-35624B986F8B}" destId="{E249C717-545B-43E0-9ED9-F6BB591BAB85}"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61FA58D-7DED-464A-8663-A08CA7DFA11A}" type="doc">
      <dgm:prSet loTypeId="urn:microsoft.com/office/officeart/2005/8/layout/vList6" loCatId="list" qsTypeId="urn:microsoft.com/office/officeart/2005/8/quickstyle/simple5" qsCatId="simple" csTypeId="urn:microsoft.com/office/officeart/2005/8/colors/accent1_2" csCatId="accent1" phldr="1"/>
      <dgm:spPr/>
      <dgm:t>
        <a:bodyPr/>
        <a:lstStyle/>
        <a:p>
          <a:endParaRPr lang="en-US"/>
        </a:p>
      </dgm:t>
    </dgm:pt>
    <dgm:pt modelId="{EF30698B-FA53-43FF-AD23-23EE0B824CCE}">
      <dgm:prSet phldrT="[Text]" custT="1"/>
      <dgm:spPr>
        <a:xfrm>
          <a:off x="105545" y="171252"/>
          <a:ext cx="1667576" cy="2201913"/>
        </a:xfrm>
        <a:prstGeom prst="roundRect">
          <a:avLst/>
        </a:prstGeom>
        <a:solidFill>
          <a:schemeClr val="accent5">
            <a:lumMod val="75000"/>
          </a:schemeClr>
        </a:soli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gm:spPr>
      <dgm:t>
        <a:bodyPr/>
        <a:lstStyle/>
        <a:p>
          <a:pPr algn="ctr"/>
          <a:r>
            <a:rPr lang="en-US" sz="3200" dirty="0" smtClean="0">
              <a:solidFill>
                <a:sysClr val="window" lastClr="FFFFFF"/>
              </a:solidFill>
              <a:latin typeface="Calibri" panose="020F0502020204030204"/>
              <a:ea typeface="+mn-ea"/>
              <a:cs typeface="+mn-cs"/>
            </a:rPr>
            <a:t>GOING FORWARD</a:t>
          </a:r>
          <a:endParaRPr lang="en-US" sz="3200" dirty="0">
            <a:solidFill>
              <a:sysClr val="window" lastClr="FFFFFF"/>
            </a:solidFill>
            <a:latin typeface="Calibri" panose="020F0502020204030204"/>
            <a:ea typeface="+mn-ea"/>
            <a:cs typeface="+mn-cs"/>
          </a:endParaRPr>
        </a:p>
      </dgm:t>
    </dgm:pt>
    <dgm:pt modelId="{31E621F5-B4E3-44B9-83E0-0F25D63705C7}" type="sibTrans" cxnId="{8EC097F3-C575-4967-A5F3-CDF04FD78772}">
      <dgm:prSet/>
      <dgm:spPr/>
      <dgm:t>
        <a:bodyPr/>
        <a:lstStyle/>
        <a:p>
          <a:pPr algn="ctr"/>
          <a:endParaRPr lang="en-US" sz="1800"/>
        </a:p>
      </dgm:t>
    </dgm:pt>
    <dgm:pt modelId="{7FAE80BA-58F4-4288-9DCA-10ED0FDCF4E9}" type="parTrans" cxnId="{8EC097F3-C575-4967-A5F3-CDF04FD78772}">
      <dgm:prSet/>
      <dgm:spPr/>
      <dgm:t>
        <a:bodyPr/>
        <a:lstStyle/>
        <a:p>
          <a:pPr algn="ctr"/>
          <a:endParaRPr lang="en-US" sz="1800"/>
        </a:p>
      </dgm:t>
    </dgm:pt>
    <dgm:pt modelId="{E4CEF7C9-9D23-4AA2-BAEE-AD03B3D93F39}">
      <dgm:prSet phldrT="[Text]" custT="1">
        <dgm:style>
          <a:lnRef idx="2">
            <a:schemeClr val="accent5"/>
          </a:lnRef>
          <a:fillRef idx="1">
            <a:schemeClr val="lt1"/>
          </a:fillRef>
          <a:effectRef idx="0">
            <a:schemeClr val="accent5"/>
          </a:effectRef>
          <a:fontRef idx="minor">
            <a:schemeClr val="dk1"/>
          </a:fontRef>
        </dgm:style>
      </dgm:prSet>
      <dgm:spPr>
        <a:xfrm>
          <a:off x="1801992" y="0"/>
          <a:ext cx="3742351" cy="2544418"/>
        </a:xfrm>
        <a:prstGeom prst="rightArrow">
          <a:avLst>
            <a:gd name="adj1" fmla="val 75000"/>
            <a:gd name="adj2" fmla="val 50000"/>
          </a:avLst>
        </a:prstGeom>
        <a:ln>
          <a:solidFill>
            <a:schemeClr val="tx2">
              <a:lumMod val="20000"/>
              <a:lumOff val="80000"/>
            </a:schemeClr>
          </a:solidFill>
        </a:ln>
      </dgm:spPr>
      <dgm:t>
        <a:bodyPr/>
        <a:lstStyle/>
        <a:p>
          <a:pPr algn="l"/>
          <a:r>
            <a:rPr lang="en-US" sz="1600" b="1" dirty="0" smtClean="0">
              <a:solidFill>
                <a:schemeClr val="accent5">
                  <a:lumMod val="50000"/>
                </a:schemeClr>
              </a:solidFill>
              <a:latin typeface="Calibri" panose="020F0502020204030204"/>
              <a:ea typeface="+mn-ea"/>
              <a:cs typeface="+mn-cs"/>
            </a:rPr>
            <a:t>RADA should review its current systems</a:t>
          </a:r>
          <a:r>
            <a:rPr lang="en-US" sz="1600" b="0" dirty="0" smtClean="0">
              <a:solidFill>
                <a:schemeClr val="accent5">
                  <a:lumMod val="50000"/>
                </a:schemeClr>
              </a:solidFill>
              <a:latin typeface="Calibri" panose="020F0502020204030204"/>
              <a:ea typeface="+mn-ea"/>
              <a:cs typeface="+mn-cs"/>
            </a:rPr>
            <a:t> to ensure adherence to quality standards and guidelines, related to its road works.</a:t>
          </a:r>
          <a:endParaRPr lang="en-US" sz="1600" b="0" dirty="0">
            <a:solidFill>
              <a:schemeClr val="accent5">
                <a:lumMod val="50000"/>
              </a:schemeClr>
            </a:solidFill>
            <a:latin typeface="Calibri" panose="020F0502020204030204"/>
            <a:ea typeface="+mn-ea"/>
            <a:cs typeface="+mn-cs"/>
          </a:endParaRPr>
        </a:p>
      </dgm:t>
    </dgm:pt>
    <dgm:pt modelId="{60D27442-47EE-4942-8E89-427E4E9EF9AC}" type="sibTrans" cxnId="{3EF623C7-8089-4A40-A38D-877FBF94B568}">
      <dgm:prSet/>
      <dgm:spPr/>
      <dgm:t>
        <a:bodyPr/>
        <a:lstStyle/>
        <a:p>
          <a:pPr algn="ctr"/>
          <a:endParaRPr lang="en-US" sz="1800"/>
        </a:p>
      </dgm:t>
    </dgm:pt>
    <dgm:pt modelId="{0540C384-2F20-410E-AA32-7847A6D2F5F8}" type="parTrans" cxnId="{3EF623C7-8089-4A40-A38D-877FBF94B568}">
      <dgm:prSet/>
      <dgm:spPr/>
      <dgm:t>
        <a:bodyPr/>
        <a:lstStyle/>
        <a:p>
          <a:pPr algn="ctr"/>
          <a:endParaRPr lang="en-US" sz="1800"/>
        </a:p>
      </dgm:t>
    </dgm:pt>
    <dgm:pt modelId="{C9E37704-7187-409B-8FE9-38E382A742ED}">
      <dgm:prSet phldrT="[Text]" custT="1">
        <dgm:style>
          <a:lnRef idx="2">
            <a:schemeClr val="accent5"/>
          </a:lnRef>
          <a:fillRef idx="1">
            <a:schemeClr val="lt1"/>
          </a:fillRef>
          <a:effectRef idx="0">
            <a:schemeClr val="accent5"/>
          </a:effectRef>
          <a:fontRef idx="minor">
            <a:schemeClr val="dk1"/>
          </a:fontRef>
        </dgm:style>
      </dgm:prSet>
      <dgm:spPr>
        <a:xfrm>
          <a:off x="1801992" y="0"/>
          <a:ext cx="3742351" cy="2544418"/>
        </a:xfrm>
        <a:ln>
          <a:solidFill>
            <a:schemeClr val="tx2">
              <a:lumMod val="20000"/>
              <a:lumOff val="80000"/>
            </a:schemeClr>
          </a:solidFill>
        </a:ln>
      </dgm:spPr>
      <dgm:t>
        <a:bodyPr/>
        <a:lstStyle/>
        <a:p>
          <a:pPr algn="l"/>
          <a:r>
            <a:rPr lang="en-US" sz="1600" b="1" dirty="0" smtClean="0">
              <a:solidFill>
                <a:schemeClr val="accent5">
                  <a:lumMod val="50000"/>
                </a:schemeClr>
              </a:solidFill>
              <a:latin typeface="Calibri" panose="020F0502020204030204"/>
              <a:ea typeface="+mn-ea"/>
              <a:cs typeface="+mn-cs"/>
            </a:rPr>
            <a:t>RADA should consider coordination with PIOJ and STATIN</a:t>
          </a:r>
          <a:r>
            <a:rPr lang="en-US" sz="1600" b="0" dirty="0" smtClean="0">
              <a:solidFill>
                <a:schemeClr val="accent5">
                  <a:lumMod val="50000"/>
                </a:schemeClr>
              </a:solidFill>
              <a:latin typeface="Calibri" panose="020F0502020204030204"/>
              <a:ea typeface="+mn-ea"/>
              <a:cs typeface="+mn-cs"/>
            </a:rPr>
            <a:t> to enable the measurement of the economic impact of road rehabilitation. </a:t>
          </a:r>
          <a:endParaRPr lang="en-US" sz="1600" b="0" dirty="0">
            <a:solidFill>
              <a:schemeClr val="accent5">
                <a:lumMod val="50000"/>
              </a:schemeClr>
            </a:solidFill>
            <a:latin typeface="Calibri" panose="020F0502020204030204"/>
            <a:ea typeface="+mn-ea"/>
            <a:cs typeface="+mn-cs"/>
          </a:endParaRPr>
        </a:p>
      </dgm:t>
    </dgm:pt>
    <dgm:pt modelId="{CDB8B4BF-CE33-4EC1-A8F7-3BF6874D3E6C}" type="sibTrans" cxnId="{4A856319-11B2-46B6-B5A8-FF392610E07F}">
      <dgm:prSet/>
      <dgm:spPr/>
      <dgm:t>
        <a:bodyPr/>
        <a:lstStyle/>
        <a:p>
          <a:pPr algn="ctr"/>
          <a:endParaRPr lang="en-US" sz="1800"/>
        </a:p>
      </dgm:t>
    </dgm:pt>
    <dgm:pt modelId="{D230143E-F3F3-4DB4-80BE-6B5D14F58B6D}" type="parTrans" cxnId="{4A856319-11B2-46B6-B5A8-FF392610E07F}">
      <dgm:prSet/>
      <dgm:spPr/>
      <dgm:t>
        <a:bodyPr/>
        <a:lstStyle/>
        <a:p>
          <a:pPr algn="ctr"/>
          <a:endParaRPr lang="en-US" sz="1800"/>
        </a:p>
      </dgm:t>
    </dgm:pt>
    <dgm:pt modelId="{DB3BAC5C-3323-4595-BFC2-60968D081733}">
      <dgm:prSet phldrT="[Text]" custT="1">
        <dgm:style>
          <a:lnRef idx="2">
            <a:schemeClr val="accent5"/>
          </a:lnRef>
          <a:fillRef idx="1">
            <a:schemeClr val="lt1"/>
          </a:fillRef>
          <a:effectRef idx="0">
            <a:schemeClr val="accent5"/>
          </a:effectRef>
          <a:fontRef idx="minor">
            <a:schemeClr val="dk1"/>
          </a:fontRef>
        </dgm:style>
      </dgm:prSet>
      <dgm:spPr>
        <a:xfrm>
          <a:off x="1801992" y="0"/>
          <a:ext cx="3742351" cy="2544418"/>
        </a:xfrm>
        <a:ln>
          <a:solidFill>
            <a:schemeClr val="tx2">
              <a:lumMod val="20000"/>
              <a:lumOff val="80000"/>
            </a:schemeClr>
          </a:solidFill>
        </a:ln>
      </dgm:spPr>
      <dgm:t>
        <a:bodyPr/>
        <a:lstStyle/>
        <a:p>
          <a:pPr algn="l"/>
          <a:endParaRPr lang="en-US" sz="1600" b="0" dirty="0">
            <a:solidFill>
              <a:srgbClr val="44546A"/>
            </a:solidFill>
            <a:latin typeface="Calibri" panose="020F0502020204030204"/>
            <a:ea typeface="+mn-ea"/>
            <a:cs typeface="+mn-cs"/>
          </a:endParaRPr>
        </a:p>
      </dgm:t>
    </dgm:pt>
    <dgm:pt modelId="{9B68F38D-F9CA-4D70-8641-5E481254041E}" type="sibTrans" cxnId="{D87EF43D-7391-4265-A8EB-24A9A5587500}">
      <dgm:prSet/>
      <dgm:spPr/>
      <dgm:t>
        <a:bodyPr/>
        <a:lstStyle/>
        <a:p>
          <a:pPr algn="ctr"/>
          <a:endParaRPr lang="en-US" sz="1800"/>
        </a:p>
      </dgm:t>
    </dgm:pt>
    <dgm:pt modelId="{DD3EA492-7FCE-4E86-9338-7BA9B4B9E605}" type="parTrans" cxnId="{D87EF43D-7391-4265-A8EB-24A9A5587500}">
      <dgm:prSet/>
      <dgm:spPr/>
      <dgm:t>
        <a:bodyPr/>
        <a:lstStyle/>
        <a:p>
          <a:pPr algn="ctr"/>
          <a:endParaRPr lang="en-US" sz="1800"/>
        </a:p>
      </dgm:t>
    </dgm:pt>
    <dgm:pt modelId="{B56546D3-F7BD-4B99-A8F2-43589D33361C}">
      <dgm:prSet phldrT="[Text]" custT="1">
        <dgm:style>
          <a:lnRef idx="2">
            <a:schemeClr val="accent5"/>
          </a:lnRef>
          <a:fillRef idx="1">
            <a:schemeClr val="lt1"/>
          </a:fillRef>
          <a:effectRef idx="0">
            <a:schemeClr val="accent5"/>
          </a:effectRef>
          <a:fontRef idx="minor">
            <a:schemeClr val="dk1"/>
          </a:fontRef>
        </dgm:style>
      </dgm:prSet>
      <dgm:spPr>
        <a:xfrm>
          <a:off x="1801992" y="0"/>
          <a:ext cx="3742351" cy="2544418"/>
        </a:xfrm>
        <a:ln>
          <a:solidFill>
            <a:schemeClr val="tx2">
              <a:lumMod val="20000"/>
              <a:lumOff val="80000"/>
            </a:schemeClr>
          </a:solidFill>
        </a:ln>
      </dgm:spPr>
      <dgm:t>
        <a:bodyPr/>
        <a:lstStyle/>
        <a:p>
          <a:pPr algn="l"/>
          <a:r>
            <a:rPr lang="en-US" sz="1600" b="1" dirty="0" smtClean="0">
              <a:solidFill>
                <a:schemeClr val="accent5">
                  <a:lumMod val="50000"/>
                </a:schemeClr>
              </a:solidFill>
              <a:latin typeface="Calibri" panose="020F0502020204030204"/>
              <a:ea typeface="+mn-ea"/>
              <a:cs typeface="+mn-cs"/>
            </a:rPr>
            <a:t>RADA needs to align its strategic plan </a:t>
          </a:r>
          <a:r>
            <a:rPr lang="en-US" sz="1600" b="0" dirty="0" smtClean="0">
              <a:solidFill>
                <a:schemeClr val="accent5">
                  <a:lumMod val="50000"/>
                </a:schemeClr>
              </a:solidFill>
              <a:latin typeface="Calibri" panose="020F0502020204030204"/>
              <a:ea typeface="+mn-ea"/>
              <a:cs typeface="+mn-cs"/>
            </a:rPr>
            <a:t>to embrace routine, preventative and emergency repairs.</a:t>
          </a:r>
          <a:endParaRPr lang="en-US" sz="1600" b="0" dirty="0">
            <a:solidFill>
              <a:schemeClr val="accent5">
                <a:lumMod val="50000"/>
              </a:schemeClr>
            </a:solidFill>
            <a:latin typeface="Calibri" panose="020F0502020204030204"/>
            <a:ea typeface="+mn-ea"/>
            <a:cs typeface="+mn-cs"/>
          </a:endParaRPr>
        </a:p>
      </dgm:t>
    </dgm:pt>
    <dgm:pt modelId="{151F366F-EFDE-444D-BC77-9D1B516A4017}" type="parTrans" cxnId="{B378E2FE-5794-44D6-A656-9297275EEA36}">
      <dgm:prSet/>
      <dgm:spPr/>
      <dgm:t>
        <a:bodyPr/>
        <a:lstStyle/>
        <a:p>
          <a:pPr algn="ctr"/>
          <a:endParaRPr lang="en-US" sz="1800"/>
        </a:p>
      </dgm:t>
    </dgm:pt>
    <dgm:pt modelId="{670E0F1E-7C72-4202-ABA2-A5E466718386}" type="sibTrans" cxnId="{B378E2FE-5794-44D6-A656-9297275EEA36}">
      <dgm:prSet/>
      <dgm:spPr/>
      <dgm:t>
        <a:bodyPr/>
        <a:lstStyle/>
        <a:p>
          <a:pPr algn="ctr"/>
          <a:endParaRPr lang="en-US" sz="1800"/>
        </a:p>
      </dgm:t>
    </dgm:pt>
    <dgm:pt modelId="{FC2688AA-20FB-40B1-A9B7-5CC090F42334}">
      <dgm:prSet phldrT="[Text]" custT="1">
        <dgm:style>
          <a:lnRef idx="2">
            <a:schemeClr val="accent5"/>
          </a:lnRef>
          <a:fillRef idx="1">
            <a:schemeClr val="lt1"/>
          </a:fillRef>
          <a:effectRef idx="0">
            <a:schemeClr val="accent5"/>
          </a:effectRef>
          <a:fontRef idx="minor">
            <a:schemeClr val="dk1"/>
          </a:fontRef>
        </dgm:style>
      </dgm:prSet>
      <dgm:spPr>
        <a:xfrm>
          <a:off x="1801992" y="0"/>
          <a:ext cx="3742351" cy="2544418"/>
        </a:xfrm>
        <a:prstGeom prst="rightArrow">
          <a:avLst>
            <a:gd name="adj1" fmla="val 75000"/>
            <a:gd name="adj2" fmla="val 50000"/>
          </a:avLst>
        </a:prstGeom>
        <a:ln>
          <a:solidFill>
            <a:schemeClr val="tx2">
              <a:lumMod val="20000"/>
              <a:lumOff val="80000"/>
            </a:schemeClr>
          </a:solidFill>
        </a:ln>
      </dgm:spPr>
      <dgm:t>
        <a:bodyPr/>
        <a:lstStyle/>
        <a:p>
          <a:pPr algn="l"/>
          <a:r>
            <a:rPr lang="en-US" sz="1600" b="1" dirty="0" smtClean="0">
              <a:solidFill>
                <a:schemeClr val="accent5">
                  <a:lumMod val="50000"/>
                </a:schemeClr>
              </a:solidFill>
              <a:latin typeface="Calibri" panose="020F0502020204030204"/>
              <a:ea typeface="+mn-ea"/>
              <a:cs typeface="+mn-cs"/>
            </a:rPr>
            <a:t>RADA should consider implementing a road inventory management system </a:t>
          </a:r>
          <a:r>
            <a:rPr lang="en-US" sz="1600" b="0" dirty="0" smtClean="0">
              <a:solidFill>
                <a:schemeClr val="accent5">
                  <a:lumMod val="50000"/>
                </a:schemeClr>
              </a:solidFill>
              <a:latin typeface="Calibri" panose="020F0502020204030204"/>
              <a:ea typeface="+mn-ea"/>
              <a:cs typeface="+mn-cs"/>
            </a:rPr>
            <a:t>for roads under its purview.</a:t>
          </a:r>
          <a:endParaRPr lang="en-US" sz="1600" b="0" dirty="0">
            <a:solidFill>
              <a:schemeClr val="accent5">
                <a:lumMod val="50000"/>
              </a:schemeClr>
            </a:solidFill>
            <a:latin typeface="Calibri" panose="020F0502020204030204"/>
            <a:ea typeface="+mn-ea"/>
            <a:cs typeface="+mn-cs"/>
          </a:endParaRPr>
        </a:p>
      </dgm:t>
    </dgm:pt>
    <dgm:pt modelId="{6ECCD1F5-C5E7-4BFD-BF74-57DA8D9CFFA7}" type="sibTrans" cxnId="{8F6D3BFA-33CF-4809-A7A4-3F74CB310076}">
      <dgm:prSet/>
      <dgm:spPr/>
      <dgm:t>
        <a:bodyPr/>
        <a:lstStyle/>
        <a:p>
          <a:pPr algn="ctr"/>
          <a:endParaRPr lang="en-US" sz="1800"/>
        </a:p>
      </dgm:t>
    </dgm:pt>
    <dgm:pt modelId="{B994A07D-DD3C-4F5A-B582-284020597AB4}" type="parTrans" cxnId="{8F6D3BFA-33CF-4809-A7A4-3F74CB310076}">
      <dgm:prSet/>
      <dgm:spPr/>
      <dgm:t>
        <a:bodyPr/>
        <a:lstStyle/>
        <a:p>
          <a:pPr algn="ctr"/>
          <a:endParaRPr lang="en-US" sz="1800"/>
        </a:p>
      </dgm:t>
    </dgm:pt>
    <dgm:pt modelId="{468D636A-B9D0-4BB7-9431-266B249DBF83}">
      <dgm:prSet phldrT="[Text]" custT="1">
        <dgm:style>
          <a:lnRef idx="2">
            <a:schemeClr val="accent5"/>
          </a:lnRef>
          <a:fillRef idx="1">
            <a:schemeClr val="lt1"/>
          </a:fillRef>
          <a:effectRef idx="0">
            <a:schemeClr val="accent5"/>
          </a:effectRef>
          <a:fontRef idx="minor">
            <a:schemeClr val="dk1"/>
          </a:fontRef>
        </dgm:style>
      </dgm:prSet>
      <dgm:spPr>
        <a:xfrm>
          <a:off x="1801992" y="0"/>
          <a:ext cx="3742351" cy="2544418"/>
        </a:xfrm>
        <a:ln>
          <a:solidFill>
            <a:schemeClr val="tx2">
              <a:lumMod val="20000"/>
              <a:lumOff val="80000"/>
            </a:schemeClr>
          </a:solidFill>
        </a:ln>
      </dgm:spPr>
      <dgm:t>
        <a:bodyPr/>
        <a:lstStyle/>
        <a:p>
          <a:pPr algn="l"/>
          <a:endParaRPr lang="en-US" sz="1600" b="0" dirty="0">
            <a:solidFill>
              <a:schemeClr val="accent5">
                <a:lumMod val="50000"/>
              </a:schemeClr>
            </a:solidFill>
            <a:latin typeface="Calibri" panose="020F0502020204030204"/>
            <a:ea typeface="+mn-ea"/>
            <a:cs typeface="+mn-cs"/>
          </a:endParaRPr>
        </a:p>
      </dgm:t>
    </dgm:pt>
    <dgm:pt modelId="{53F05720-D994-49E2-9350-88B11AA44242}" type="parTrans" cxnId="{C92EF329-7487-4FEB-93F6-980F4ACE6833}">
      <dgm:prSet/>
      <dgm:spPr/>
      <dgm:t>
        <a:bodyPr/>
        <a:lstStyle/>
        <a:p>
          <a:pPr algn="ctr"/>
          <a:endParaRPr lang="en-US" sz="1800"/>
        </a:p>
      </dgm:t>
    </dgm:pt>
    <dgm:pt modelId="{1129D0CB-C524-4E45-A5EE-A6D6C18B3513}" type="sibTrans" cxnId="{C92EF329-7487-4FEB-93F6-980F4ACE6833}">
      <dgm:prSet/>
      <dgm:spPr/>
      <dgm:t>
        <a:bodyPr/>
        <a:lstStyle/>
        <a:p>
          <a:pPr algn="ctr"/>
          <a:endParaRPr lang="en-US" sz="1800"/>
        </a:p>
      </dgm:t>
    </dgm:pt>
    <dgm:pt modelId="{BA3D6E85-66AD-4207-8FC8-C33D40508169}">
      <dgm:prSet phldrT="[Text]" custT="1">
        <dgm:style>
          <a:lnRef idx="2">
            <a:schemeClr val="accent5"/>
          </a:lnRef>
          <a:fillRef idx="1">
            <a:schemeClr val="lt1"/>
          </a:fillRef>
          <a:effectRef idx="0">
            <a:schemeClr val="accent5"/>
          </a:effectRef>
          <a:fontRef idx="minor">
            <a:schemeClr val="dk1"/>
          </a:fontRef>
        </dgm:style>
      </dgm:prSet>
      <dgm:spPr>
        <a:xfrm>
          <a:off x="1801992" y="0"/>
          <a:ext cx="3742351" cy="2544418"/>
        </a:xfrm>
        <a:ln>
          <a:solidFill>
            <a:schemeClr val="tx2">
              <a:lumMod val="20000"/>
              <a:lumOff val="80000"/>
            </a:schemeClr>
          </a:solidFill>
        </a:ln>
      </dgm:spPr>
      <dgm:t>
        <a:bodyPr/>
        <a:lstStyle/>
        <a:p>
          <a:pPr algn="l"/>
          <a:endParaRPr lang="en-US" sz="1600" b="0" dirty="0">
            <a:solidFill>
              <a:schemeClr val="accent5">
                <a:lumMod val="50000"/>
              </a:schemeClr>
            </a:solidFill>
            <a:latin typeface="Calibri" panose="020F0502020204030204"/>
            <a:ea typeface="+mn-ea"/>
            <a:cs typeface="+mn-cs"/>
          </a:endParaRPr>
        </a:p>
      </dgm:t>
    </dgm:pt>
    <dgm:pt modelId="{3EA5F161-6B42-4F73-A9D0-743740C627EB}" type="parTrans" cxnId="{54CF7CAA-CC11-48A3-8532-3879A5F785B4}">
      <dgm:prSet/>
      <dgm:spPr/>
      <dgm:t>
        <a:bodyPr/>
        <a:lstStyle/>
        <a:p>
          <a:pPr algn="ctr"/>
          <a:endParaRPr lang="en-US" sz="1800"/>
        </a:p>
      </dgm:t>
    </dgm:pt>
    <dgm:pt modelId="{B47243EE-19AA-41FA-A664-4102567F42FA}" type="sibTrans" cxnId="{54CF7CAA-CC11-48A3-8532-3879A5F785B4}">
      <dgm:prSet/>
      <dgm:spPr/>
      <dgm:t>
        <a:bodyPr/>
        <a:lstStyle/>
        <a:p>
          <a:pPr algn="ctr"/>
          <a:endParaRPr lang="en-US" sz="1800"/>
        </a:p>
      </dgm:t>
    </dgm:pt>
    <dgm:pt modelId="{168A582A-1CA8-4166-8F45-376B7CE51935}">
      <dgm:prSet phldrT="[Text]" custT="1">
        <dgm:style>
          <a:lnRef idx="2">
            <a:schemeClr val="accent5"/>
          </a:lnRef>
          <a:fillRef idx="1">
            <a:schemeClr val="lt1"/>
          </a:fillRef>
          <a:effectRef idx="0">
            <a:schemeClr val="accent5"/>
          </a:effectRef>
          <a:fontRef idx="minor">
            <a:schemeClr val="dk1"/>
          </a:fontRef>
        </dgm:style>
      </dgm:prSet>
      <dgm:spPr>
        <a:xfrm>
          <a:off x="1801992" y="0"/>
          <a:ext cx="3742351" cy="2544418"/>
        </a:xfrm>
        <a:ln>
          <a:solidFill>
            <a:schemeClr val="tx2">
              <a:lumMod val="20000"/>
              <a:lumOff val="80000"/>
            </a:schemeClr>
          </a:solidFill>
        </a:ln>
      </dgm:spPr>
      <dgm:t>
        <a:bodyPr/>
        <a:lstStyle/>
        <a:p>
          <a:pPr algn="l"/>
          <a:endParaRPr lang="en-US" sz="1600" b="0" dirty="0">
            <a:solidFill>
              <a:schemeClr val="accent5">
                <a:lumMod val="50000"/>
              </a:schemeClr>
            </a:solidFill>
            <a:latin typeface="Calibri" panose="020F0502020204030204"/>
            <a:ea typeface="+mn-ea"/>
            <a:cs typeface="+mn-cs"/>
          </a:endParaRPr>
        </a:p>
      </dgm:t>
    </dgm:pt>
    <dgm:pt modelId="{8809FDDB-E2EA-4373-8A3D-2A788E000FD5}" type="parTrans" cxnId="{8F26D8E8-8F34-45DA-86E1-A20207239EA9}">
      <dgm:prSet/>
      <dgm:spPr/>
      <dgm:t>
        <a:bodyPr/>
        <a:lstStyle/>
        <a:p>
          <a:pPr algn="ctr"/>
          <a:endParaRPr lang="en-US" sz="1800"/>
        </a:p>
      </dgm:t>
    </dgm:pt>
    <dgm:pt modelId="{9E83C08B-8AE5-4955-88E3-E6FD2F925205}" type="sibTrans" cxnId="{8F26D8E8-8F34-45DA-86E1-A20207239EA9}">
      <dgm:prSet/>
      <dgm:spPr/>
      <dgm:t>
        <a:bodyPr/>
        <a:lstStyle/>
        <a:p>
          <a:pPr algn="ctr"/>
          <a:endParaRPr lang="en-US" sz="1800"/>
        </a:p>
      </dgm:t>
    </dgm:pt>
    <dgm:pt modelId="{4E445869-34BD-4A04-A25A-B21F84ECBAF0}" type="pres">
      <dgm:prSet presAssocID="{C61FA58D-7DED-464A-8663-A08CA7DFA11A}" presName="Name0" presStyleCnt="0">
        <dgm:presLayoutVars>
          <dgm:dir/>
          <dgm:animLvl val="lvl"/>
          <dgm:resizeHandles/>
        </dgm:presLayoutVars>
      </dgm:prSet>
      <dgm:spPr/>
      <dgm:t>
        <a:bodyPr/>
        <a:lstStyle/>
        <a:p>
          <a:endParaRPr lang="en-US"/>
        </a:p>
      </dgm:t>
    </dgm:pt>
    <dgm:pt modelId="{3A6D1716-6194-45DE-8AB8-D45F5217CF0E}" type="pres">
      <dgm:prSet presAssocID="{EF30698B-FA53-43FF-AD23-23EE0B824CCE}" presName="linNode" presStyleCnt="0"/>
      <dgm:spPr/>
      <dgm:t>
        <a:bodyPr/>
        <a:lstStyle/>
        <a:p>
          <a:endParaRPr lang="en-US"/>
        </a:p>
      </dgm:t>
    </dgm:pt>
    <dgm:pt modelId="{D18B8D8B-599D-4C76-9991-46B1BC2254FB}" type="pres">
      <dgm:prSet presAssocID="{EF30698B-FA53-43FF-AD23-23EE0B824CCE}" presName="parentShp" presStyleLbl="node1" presStyleIdx="0" presStyleCnt="1" custScaleX="74167" custScaleY="63524">
        <dgm:presLayoutVars>
          <dgm:bulletEnabled val="1"/>
        </dgm:presLayoutVars>
      </dgm:prSet>
      <dgm:spPr/>
      <dgm:t>
        <a:bodyPr/>
        <a:lstStyle/>
        <a:p>
          <a:endParaRPr lang="en-US"/>
        </a:p>
      </dgm:t>
    </dgm:pt>
    <dgm:pt modelId="{727311F0-07BB-4E88-BE3F-8593A9DA2E2A}" type="pres">
      <dgm:prSet presAssocID="{EF30698B-FA53-43FF-AD23-23EE0B824CCE}" presName="childShp" presStyleLbl="bgAccFollowNode1" presStyleIdx="0" presStyleCnt="1" custScaleX="110963" custScaleY="90208" custLinFactNeighborX="1284" custLinFactNeighborY="944">
        <dgm:presLayoutVars>
          <dgm:bulletEnabled val="1"/>
        </dgm:presLayoutVars>
      </dgm:prSet>
      <dgm:spPr>
        <a:prstGeom prst="rightArrow">
          <a:avLst>
            <a:gd name="adj1" fmla="val 75000"/>
            <a:gd name="adj2" fmla="val 50000"/>
          </a:avLst>
        </a:prstGeom>
      </dgm:spPr>
      <dgm:t>
        <a:bodyPr/>
        <a:lstStyle/>
        <a:p>
          <a:endParaRPr lang="en-US"/>
        </a:p>
      </dgm:t>
    </dgm:pt>
  </dgm:ptLst>
  <dgm:cxnLst>
    <dgm:cxn modelId="{4A856319-11B2-46B6-B5A8-FF392610E07F}" srcId="{EF30698B-FA53-43FF-AD23-23EE0B824CCE}" destId="{C9E37704-7187-409B-8FE9-38E382A742ED}" srcOrd="6" destOrd="0" parTransId="{D230143E-F3F3-4DB4-80BE-6B5D14F58B6D}" sibTransId="{CDB8B4BF-CE33-4EC1-A8F7-3BF6874D3E6C}"/>
    <dgm:cxn modelId="{C92EF329-7487-4FEB-93F6-980F4ACE6833}" srcId="{EF30698B-FA53-43FF-AD23-23EE0B824CCE}" destId="{468D636A-B9D0-4BB7-9431-266B249DBF83}" srcOrd="1" destOrd="0" parTransId="{53F05720-D994-49E2-9350-88B11AA44242}" sibTransId="{1129D0CB-C524-4E45-A5EE-A6D6C18B3513}"/>
    <dgm:cxn modelId="{54CF7CAA-CC11-48A3-8532-3879A5F785B4}" srcId="{EF30698B-FA53-43FF-AD23-23EE0B824CCE}" destId="{BA3D6E85-66AD-4207-8FC8-C33D40508169}" srcOrd="3" destOrd="0" parTransId="{3EA5F161-6B42-4F73-A9D0-743740C627EB}" sibTransId="{B47243EE-19AA-41FA-A664-4102567F42FA}"/>
    <dgm:cxn modelId="{5B384F22-1810-4571-9554-B6D708EBACB1}" type="presOf" srcId="{C9E37704-7187-409B-8FE9-38E382A742ED}" destId="{727311F0-07BB-4E88-BE3F-8593A9DA2E2A}" srcOrd="0" destOrd="6" presId="urn:microsoft.com/office/officeart/2005/8/layout/vList6"/>
    <dgm:cxn modelId="{8EC097F3-C575-4967-A5F3-CDF04FD78772}" srcId="{C61FA58D-7DED-464A-8663-A08CA7DFA11A}" destId="{EF30698B-FA53-43FF-AD23-23EE0B824CCE}" srcOrd="0" destOrd="0" parTransId="{7FAE80BA-58F4-4288-9DCA-10ED0FDCF4E9}" sibTransId="{31E621F5-B4E3-44B9-83E0-0F25D63705C7}"/>
    <dgm:cxn modelId="{329AB36B-7188-4F0C-9D19-96DA5C8A2146}" type="presOf" srcId="{BA3D6E85-66AD-4207-8FC8-C33D40508169}" destId="{727311F0-07BB-4E88-BE3F-8593A9DA2E2A}" srcOrd="0" destOrd="3" presId="urn:microsoft.com/office/officeart/2005/8/layout/vList6"/>
    <dgm:cxn modelId="{2E2F3256-D48B-496C-8060-4409D88821AC}" type="presOf" srcId="{B56546D3-F7BD-4B99-A8F2-43589D33361C}" destId="{727311F0-07BB-4E88-BE3F-8593A9DA2E2A}" srcOrd="0" destOrd="0" presId="urn:microsoft.com/office/officeart/2005/8/layout/vList6"/>
    <dgm:cxn modelId="{D87EF43D-7391-4265-A8EB-24A9A5587500}" srcId="{EF30698B-FA53-43FF-AD23-23EE0B824CCE}" destId="{DB3BAC5C-3323-4595-BFC2-60968D081733}" srcOrd="7" destOrd="0" parTransId="{DD3EA492-7FCE-4E86-9338-7BA9B4B9E605}" sibTransId="{9B68F38D-F9CA-4D70-8641-5E481254041E}"/>
    <dgm:cxn modelId="{8F6D3BFA-33CF-4809-A7A4-3F74CB310076}" srcId="{EF30698B-FA53-43FF-AD23-23EE0B824CCE}" destId="{FC2688AA-20FB-40B1-A9B7-5CC090F42334}" srcOrd="2" destOrd="0" parTransId="{B994A07D-DD3C-4F5A-B582-284020597AB4}" sibTransId="{6ECCD1F5-C5E7-4BFD-BF74-57DA8D9CFFA7}"/>
    <dgm:cxn modelId="{E364BAEC-6A02-4E70-88E7-B9F52391C08F}" type="presOf" srcId="{DB3BAC5C-3323-4595-BFC2-60968D081733}" destId="{727311F0-07BB-4E88-BE3F-8593A9DA2E2A}" srcOrd="0" destOrd="7" presId="urn:microsoft.com/office/officeart/2005/8/layout/vList6"/>
    <dgm:cxn modelId="{2F95BE4E-9CC2-4915-8954-803D8ACD7C95}" type="presOf" srcId="{EF30698B-FA53-43FF-AD23-23EE0B824CCE}" destId="{D18B8D8B-599D-4C76-9991-46B1BC2254FB}" srcOrd="0" destOrd="0" presId="urn:microsoft.com/office/officeart/2005/8/layout/vList6"/>
    <dgm:cxn modelId="{52E20AFF-7CA7-4018-9A5E-6573229DD39A}" type="presOf" srcId="{FC2688AA-20FB-40B1-A9B7-5CC090F42334}" destId="{727311F0-07BB-4E88-BE3F-8593A9DA2E2A}" srcOrd="0" destOrd="2" presId="urn:microsoft.com/office/officeart/2005/8/layout/vList6"/>
    <dgm:cxn modelId="{B9A085E5-F33E-4B79-B8D8-24219973A8C0}" type="presOf" srcId="{468D636A-B9D0-4BB7-9431-266B249DBF83}" destId="{727311F0-07BB-4E88-BE3F-8593A9DA2E2A}" srcOrd="0" destOrd="1" presId="urn:microsoft.com/office/officeart/2005/8/layout/vList6"/>
    <dgm:cxn modelId="{0F2BB4CE-9692-43AD-9B0D-BCD1E7B0EF3E}" type="presOf" srcId="{168A582A-1CA8-4166-8F45-376B7CE51935}" destId="{727311F0-07BB-4E88-BE3F-8593A9DA2E2A}" srcOrd="0" destOrd="5" presId="urn:microsoft.com/office/officeart/2005/8/layout/vList6"/>
    <dgm:cxn modelId="{B378E2FE-5794-44D6-A656-9297275EEA36}" srcId="{EF30698B-FA53-43FF-AD23-23EE0B824CCE}" destId="{B56546D3-F7BD-4B99-A8F2-43589D33361C}" srcOrd="0" destOrd="0" parTransId="{151F366F-EFDE-444D-BC77-9D1B516A4017}" sibTransId="{670E0F1E-7C72-4202-ABA2-A5E466718386}"/>
    <dgm:cxn modelId="{91339CFD-343C-442D-8D20-0B9A744DA779}" type="presOf" srcId="{C61FA58D-7DED-464A-8663-A08CA7DFA11A}" destId="{4E445869-34BD-4A04-A25A-B21F84ECBAF0}" srcOrd="0" destOrd="0" presId="urn:microsoft.com/office/officeart/2005/8/layout/vList6"/>
    <dgm:cxn modelId="{FA2EA3CE-C3C2-45D4-ABE5-21670A295E7D}" type="presOf" srcId="{E4CEF7C9-9D23-4AA2-BAEE-AD03B3D93F39}" destId="{727311F0-07BB-4E88-BE3F-8593A9DA2E2A}" srcOrd="0" destOrd="4" presId="urn:microsoft.com/office/officeart/2005/8/layout/vList6"/>
    <dgm:cxn modelId="{8F26D8E8-8F34-45DA-86E1-A20207239EA9}" srcId="{EF30698B-FA53-43FF-AD23-23EE0B824CCE}" destId="{168A582A-1CA8-4166-8F45-376B7CE51935}" srcOrd="5" destOrd="0" parTransId="{8809FDDB-E2EA-4373-8A3D-2A788E000FD5}" sibTransId="{9E83C08B-8AE5-4955-88E3-E6FD2F925205}"/>
    <dgm:cxn modelId="{3EF623C7-8089-4A40-A38D-877FBF94B568}" srcId="{EF30698B-FA53-43FF-AD23-23EE0B824CCE}" destId="{E4CEF7C9-9D23-4AA2-BAEE-AD03B3D93F39}" srcOrd="4" destOrd="0" parTransId="{0540C384-2F20-410E-AA32-7847A6D2F5F8}" sibTransId="{60D27442-47EE-4942-8E89-427E4E9EF9AC}"/>
    <dgm:cxn modelId="{3072FEB2-4732-480D-A652-438EC1312222}" type="presParOf" srcId="{4E445869-34BD-4A04-A25A-B21F84ECBAF0}" destId="{3A6D1716-6194-45DE-8AB8-D45F5217CF0E}" srcOrd="0" destOrd="0" presId="urn:microsoft.com/office/officeart/2005/8/layout/vList6"/>
    <dgm:cxn modelId="{1CE1A56D-5AB3-4D1E-ADDC-4067494CB1E0}" type="presParOf" srcId="{3A6D1716-6194-45DE-8AB8-D45F5217CF0E}" destId="{D18B8D8B-599D-4C76-9991-46B1BC2254FB}" srcOrd="0" destOrd="0" presId="urn:microsoft.com/office/officeart/2005/8/layout/vList6"/>
    <dgm:cxn modelId="{39387E89-E8F3-4CC5-B540-A87A1B6C87EA}" type="presParOf" srcId="{3A6D1716-6194-45DE-8AB8-D45F5217CF0E}" destId="{727311F0-07BB-4E88-BE3F-8593A9DA2E2A}"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590049-1DFE-4DB0-BEDA-905320BA4893}" type="doc">
      <dgm:prSet loTypeId="urn:microsoft.com/office/officeart/2005/8/layout/hList3" loCatId="list" qsTypeId="urn:microsoft.com/office/officeart/2005/8/quickstyle/3d1" qsCatId="3D" csTypeId="urn:microsoft.com/office/officeart/2005/8/colors/colorful3" csCatId="colorful" phldr="1"/>
      <dgm:spPr/>
      <dgm:t>
        <a:bodyPr/>
        <a:lstStyle/>
        <a:p>
          <a:endParaRPr lang="en-US"/>
        </a:p>
      </dgm:t>
    </dgm:pt>
    <dgm:pt modelId="{F986DE0E-0B18-4D38-904A-2AED869AB99D}">
      <dgm:prSet phldrT="[Text]"/>
      <dgm:spPr>
        <a:solidFill>
          <a:schemeClr val="bg1"/>
        </a:solidFill>
      </dgm:spPr>
      <dgm:t>
        <a:bodyPr/>
        <a:lstStyle/>
        <a:p>
          <a:pPr algn="l"/>
          <a:r>
            <a:rPr lang="en-US" dirty="0" smtClean="0">
              <a:solidFill>
                <a:schemeClr val="bg1">
                  <a:lumMod val="50000"/>
                </a:schemeClr>
              </a:solidFill>
            </a:rPr>
            <a:t>Purpose of the Audit</a:t>
          </a:r>
          <a:endParaRPr lang="en-US" dirty="0">
            <a:solidFill>
              <a:schemeClr val="bg1">
                <a:lumMod val="50000"/>
              </a:schemeClr>
            </a:solidFill>
          </a:endParaRPr>
        </a:p>
      </dgm:t>
    </dgm:pt>
    <dgm:pt modelId="{5207CEB9-9450-446B-9111-AA4C6F189681}" type="sibTrans" cxnId="{023678E4-E0E3-4886-90CF-0091E154CCAE}">
      <dgm:prSet/>
      <dgm:spPr/>
      <dgm:t>
        <a:bodyPr/>
        <a:lstStyle/>
        <a:p>
          <a:endParaRPr lang="en-US"/>
        </a:p>
      </dgm:t>
    </dgm:pt>
    <dgm:pt modelId="{A0ACA6D1-FA80-46FD-B5C5-C93E8572235F}" type="parTrans" cxnId="{023678E4-E0E3-4886-90CF-0091E154CCAE}">
      <dgm:prSet/>
      <dgm:spPr/>
      <dgm:t>
        <a:bodyPr/>
        <a:lstStyle/>
        <a:p>
          <a:endParaRPr lang="en-US"/>
        </a:p>
      </dgm:t>
    </dgm:pt>
    <dgm:pt modelId="{CC1DCECD-C9B0-47D0-AAF9-8A0F048E1D12}">
      <dgm:prSet phldrT="[Text]" custT="1"/>
      <dgm:spPr/>
      <dgm:t>
        <a:bodyPr/>
        <a:lstStyle/>
        <a:p>
          <a:r>
            <a:rPr lang="en-US" sz="2600" dirty="0" smtClean="0"/>
            <a:t>To assess the effectiveness of the quality management of farm roads</a:t>
          </a:r>
        </a:p>
        <a:p>
          <a:endParaRPr lang="en-US" sz="3000" dirty="0"/>
        </a:p>
      </dgm:t>
    </dgm:pt>
    <dgm:pt modelId="{A36CE0EE-D6F4-4AF6-9F65-C0D8E7B4FCC4}" type="sibTrans" cxnId="{B25F02BF-2A16-4406-9A9F-FCE3F5F1D7D8}">
      <dgm:prSet/>
      <dgm:spPr/>
      <dgm:t>
        <a:bodyPr/>
        <a:lstStyle/>
        <a:p>
          <a:endParaRPr lang="en-US"/>
        </a:p>
      </dgm:t>
    </dgm:pt>
    <dgm:pt modelId="{99FF183A-6C42-4FF8-A0CB-BE497F7FBC31}" type="parTrans" cxnId="{B25F02BF-2A16-4406-9A9F-FCE3F5F1D7D8}">
      <dgm:prSet/>
      <dgm:spPr/>
      <dgm:t>
        <a:bodyPr/>
        <a:lstStyle/>
        <a:p>
          <a:endParaRPr lang="en-US"/>
        </a:p>
      </dgm:t>
    </dgm:pt>
    <dgm:pt modelId="{E36976A3-148B-4A66-8180-3283632E2122}">
      <dgm:prSet phldrT="[Text]" custT="1"/>
      <dgm:spPr>
        <a:solidFill>
          <a:srgbClr val="7030A0"/>
        </a:solidFill>
      </dgm:spPr>
      <dgm:t>
        <a:bodyPr/>
        <a:lstStyle/>
        <a:p>
          <a:r>
            <a:rPr lang="en-US" sz="2600" dirty="0" smtClean="0"/>
            <a:t>To assess whether the GOJ, through RADA, had in place an effective management system for the rehabilitation of Jamaica’s farm roads</a:t>
          </a:r>
        </a:p>
        <a:p>
          <a:r>
            <a:rPr lang="en-US" sz="2600" dirty="0" smtClean="0"/>
            <a:t> </a:t>
          </a:r>
          <a:endParaRPr lang="en-US" sz="2600" dirty="0"/>
        </a:p>
      </dgm:t>
    </dgm:pt>
    <dgm:pt modelId="{5C1257BD-015C-4AD3-8D20-B23E6AD3507D}" type="sibTrans" cxnId="{7839E150-D235-40E5-A025-B5913B4BC32C}">
      <dgm:prSet/>
      <dgm:spPr/>
      <dgm:t>
        <a:bodyPr/>
        <a:lstStyle/>
        <a:p>
          <a:endParaRPr lang="en-US"/>
        </a:p>
      </dgm:t>
    </dgm:pt>
    <dgm:pt modelId="{D7F39C93-79E0-48F4-935B-54B486CC37E8}" type="parTrans" cxnId="{7839E150-D235-40E5-A025-B5913B4BC32C}">
      <dgm:prSet/>
      <dgm:spPr/>
      <dgm:t>
        <a:bodyPr/>
        <a:lstStyle/>
        <a:p>
          <a:endParaRPr lang="en-US"/>
        </a:p>
      </dgm:t>
    </dgm:pt>
    <dgm:pt modelId="{12B5AF7F-4264-45B1-97D9-74DFABD362AB}" type="pres">
      <dgm:prSet presAssocID="{99590049-1DFE-4DB0-BEDA-905320BA4893}" presName="composite" presStyleCnt="0">
        <dgm:presLayoutVars>
          <dgm:chMax val="1"/>
          <dgm:dir/>
          <dgm:resizeHandles val="exact"/>
        </dgm:presLayoutVars>
      </dgm:prSet>
      <dgm:spPr/>
      <dgm:t>
        <a:bodyPr/>
        <a:lstStyle/>
        <a:p>
          <a:endParaRPr lang="en-US"/>
        </a:p>
      </dgm:t>
    </dgm:pt>
    <dgm:pt modelId="{32F25EFE-D8D6-437A-B0B2-5EA293EFC3E8}" type="pres">
      <dgm:prSet presAssocID="{F986DE0E-0B18-4D38-904A-2AED869AB99D}" presName="roof" presStyleLbl="dkBgShp" presStyleIdx="0" presStyleCnt="2"/>
      <dgm:spPr/>
      <dgm:t>
        <a:bodyPr/>
        <a:lstStyle/>
        <a:p>
          <a:endParaRPr lang="en-US"/>
        </a:p>
      </dgm:t>
    </dgm:pt>
    <dgm:pt modelId="{D695D1E1-8963-4635-9746-4D683702B058}" type="pres">
      <dgm:prSet presAssocID="{F986DE0E-0B18-4D38-904A-2AED869AB99D}" presName="pillars" presStyleCnt="0"/>
      <dgm:spPr/>
    </dgm:pt>
    <dgm:pt modelId="{7107B85D-C6EF-4C90-95D6-503DEE36AD99}" type="pres">
      <dgm:prSet presAssocID="{F986DE0E-0B18-4D38-904A-2AED869AB99D}" presName="pillar1" presStyleLbl="node1" presStyleIdx="0" presStyleCnt="2">
        <dgm:presLayoutVars>
          <dgm:bulletEnabled val="1"/>
        </dgm:presLayoutVars>
      </dgm:prSet>
      <dgm:spPr/>
      <dgm:t>
        <a:bodyPr/>
        <a:lstStyle/>
        <a:p>
          <a:endParaRPr lang="en-US"/>
        </a:p>
      </dgm:t>
    </dgm:pt>
    <dgm:pt modelId="{C6DFF55A-910D-4A2C-9643-4F7E8E34BC70}" type="pres">
      <dgm:prSet presAssocID="{CC1DCECD-C9B0-47D0-AAF9-8A0F048E1D12}" presName="pillarX" presStyleLbl="node1" presStyleIdx="1" presStyleCnt="2">
        <dgm:presLayoutVars>
          <dgm:bulletEnabled val="1"/>
        </dgm:presLayoutVars>
      </dgm:prSet>
      <dgm:spPr/>
      <dgm:t>
        <a:bodyPr/>
        <a:lstStyle/>
        <a:p>
          <a:endParaRPr lang="en-US"/>
        </a:p>
      </dgm:t>
    </dgm:pt>
    <dgm:pt modelId="{A5D18CFC-3B97-4AE9-A1B6-69F48CAF2643}" type="pres">
      <dgm:prSet presAssocID="{F986DE0E-0B18-4D38-904A-2AED869AB99D}" presName="base" presStyleLbl="dkBgShp" presStyleIdx="1" presStyleCnt="2"/>
      <dgm:spPr>
        <a:solidFill>
          <a:schemeClr val="bg1"/>
        </a:solidFill>
      </dgm:spPr>
      <dgm:t>
        <a:bodyPr/>
        <a:lstStyle/>
        <a:p>
          <a:endParaRPr lang="en-US"/>
        </a:p>
      </dgm:t>
    </dgm:pt>
  </dgm:ptLst>
  <dgm:cxnLst>
    <dgm:cxn modelId="{023678E4-E0E3-4886-90CF-0091E154CCAE}" srcId="{99590049-1DFE-4DB0-BEDA-905320BA4893}" destId="{F986DE0E-0B18-4D38-904A-2AED869AB99D}" srcOrd="0" destOrd="0" parTransId="{A0ACA6D1-FA80-46FD-B5C5-C93E8572235F}" sibTransId="{5207CEB9-9450-446B-9111-AA4C6F189681}"/>
    <dgm:cxn modelId="{D9C504F8-1E72-4AD1-A7A0-1C3E8E85C5A3}" type="presOf" srcId="{E36976A3-148B-4A66-8180-3283632E2122}" destId="{7107B85D-C6EF-4C90-95D6-503DEE36AD99}" srcOrd="0" destOrd="0" presId="urn:microsoft.com/office/officeart/2005/8/layout/hList3"/>
    <dgm:cxn modelId="{3C7BB7F9-CD8E-44B7-87C2-A9E9AD64A602}" type="presOf" srcId="{F986DE0E-0B18-4D38-904A-2AED869AB99D}" destId="{32F25EFE-D8D6-437A-B0B2-5EA293EFC3E8}" srcOrd="0" destOrd="0" presId="urn:microsoft.com/office/officeart/2005/8/layout/hList3"/>
    <dgm:cxn modelId="{06F5A5FE-4183-4F38-B9AC-86603D08C795}" type="presOf" srcId="{99590049-1DFE-4DB0-BEDA-905320BA4893}" destId="{12B5AF7F-4264-45B1-97D9-74DFABD362AB}" srcOrd="0" destOrd="0" presId="urn:microsoft.com/office/officeart/2005/8/layout/hList3"/>
    <dgm:cxn modelId="{84284230-DC80-4B0C-A3E8-5A12A0413C34}" type="presOf" srcId="{CC1DCECD-C9B0-47D0-AAF9-8A0F048E1D12}" destId="{C6DFF55A-910D-4A2C-9643-4F7E8E34BC70}" srcOrd="0" destOrd="0" presId="urn:microsoft.com/office/officeart/2005/8/layout/hList3"/>
    <dgm:cxn modelId="{7839E150-D235-40E5-A025-B5913B4BC32C}" srcId="{F986DE0E-0B18-4D38-904A-2AED869AB99D}" destId="{E36976A3-148B-4A66-8180-3283632E2122}" srcOrd="0" destOrd="0" parTransId="{D7F39C93-79E0-48F4-935B-54B486CC37E8}" sibTransId="{5C1257BD-015C-4AD3-8D20-B23E6AD3507D}"/>
    <dgm:cxn modelId="{B25F02BF-2A16-4406-9A9F-FCE3F5F1D7D8}" srcId="{F986DE0E-0B18-4D38-904A-2AED869AB99D}" destId="{CC1DCECD-C9B0-47D0-AAF9-8A0F048E1D12}" srcOrd="1" destOrd="0" parTransId="{99FF183A-6C42-4FF8-A0CB-BE497F7FBC31}" sibTransId="{A36CE0EE-D6F4-4AF6-9F65-C0D8E7B4FCC4}"/>
    <dgm:cxn modelId="{8B95E406-072F-4B38-B15D-BD1022082795}" type="presParOf" srcId="{12B5AF7F-4264-45B1-97D9-74DFABD362AB}" destId="{32F25EFE-D8D6-437A-B0B2-5EA293EFC3E8}" srcOrd="0" destOrd="0" presId="urn:microsoft.com/office/officeart/2005/8/layout/hList3"/>
    <dgm:cxn modelId="{FEB0D668-68D5-47E8-B1B3-6510B55093ED}" type="presParOf" srcId="{12B5AF7F-4264-45B1-97D9-74DFABD362AB}" destId="{D695D1E1-8963-4635-9746-4D683702B058}" srcOrd="1" destOrd="0" presId="urn:microsoft.com/office/officeart/2005/8/layout/hList3"/>
    <dgm:cxn modelId="{2D345D65-CF26-4FF9-9190-272BCACD5B17}" type="presParOf" srcId="{D695D1E1-8963-4635-9746-4D683702B058}" destId="{7107B85D-C6EF-4C90-95D6-503DEE36AD99}" srcOrd="0" destOrd="0" presId="urn:microsoft.com/office/officeart/2005/8/layout/hList3"/>
    <dgm:cxn modelId="{DE8BC4C5-669A-419C-B35F-0EBF7BEB002E}" type="presParOf" srcId="{D695D1E1-8963-4635-9746-4D683702B058}" destId="{C6DFF55A-910D-4A2C-9643-4F7E8E34BC70}" srcOrd="1" destOrd="0" presId="urn:microsoft.com/office/officeart/2005/8/layout/hList3"/>
    <dgm:cxn modelId="{18439973-A94F-4E98-A160-DB916F479699}" type="presParOf" srcId="{12B5AF7F-4264-45B1-97D9-74DFABD362AB}" destId="{A5D18CFC-3B97-4AE9-A1B6-69F48CAF2643}" srcOrd="2" destOrd="0" presId="urn:microsoft.com/office/officeart/2005/8/layout/hList3"/>
  </dgm:cxnLst>
  <dgm:bg>
    <a:solidFill>
      <a:schemeClr val="accent5">
        <a:lumMod val="7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8D2B7B-0E72-4000-8C35-B92858AEB086}" type="doc">
      <dgm:prSet loTypeId="urn:microsoft.com/office/officeart/2005/8/layout/lProcess2" loCatId="list" qsTypeId="urn:microsoft.com/office/officeart/2005/8/quickstyle/3d1" qsCatId="3D" csTypeId="urn:microsoft.com/office/officeart/2005/8/colors/colorful3" csCatId="colorful" phldr="1"/>
      <dgm:spPr/>
      <dgm:t>
        <a:bodyPr/>
        <a:lstStyle/>
        <a:p>
          <a:endParaRPr lang="en-US"/>
        </a:p>
      </dgm:t>
    </dgm:pt>
    <dgm:pt modelId="{324C00B3-5339-4E15-B721-73B0C88CA7D4}">
      <dgm:prSet phldrT="[Text]"/>
      <dgm:spPr>
        <a:noFill/>
        <a:ln>
          <a:solidFill>
            <a:schemeClr val="bg2">
              <a:lumMod val="90000"/>
            </a:schemeClr>
          </a:solidFill>
        </a:ln>
      </dgm:spPr>
      <dgm:t>
        <a:bodyPr/>
        <a:lstStyle/>
        <a:p>
          <a:r>
            <a:rPr lang="en-US" b="1" dirty="0" smtClean="0">
              <a:latin typeface="Calibri" panose="020F0502020204030204"/>
              <a:ea typeface="+mn-ea"/>
              <a:cs typeface="+mn-cs"/>
            </a:rPr>
            <a:t>Vision 2030 National Development Plan (NDP) </a:t>
          </a:r>
          <a:endParaRPr lang="en-US" dirty="0"/>
        </a:p>
      </dgm:t>
    </dgm:pt>
    <dgm:pt modelId="{DFD07082-031E-4F12-A3B8-CC21350E6601}" type="parTrans" cxnId="{967CAFA0-8D13-4CF6-BE31-D41C9ECA4A18}">
      <dgm:prSet/>
      <dgm:spPr/>
      <dgm:t>
        <a:bodyPr/>
        <a:lstStyle/>
        <a:p>
          <a:endParaRPr lang="en-US"/>
        </a:p>
      </dgm:t>
    </dgm:pt>
    <dgm:pt modelId="{D627F7FF-BB96-4598-A430-ECDC19E618CD}" type="sibTrans" cxnId="{967CAFA0-8D13-4CF6-BE31-D41C9ECA4A18}">
      <dgm:prSet/>
      <dgm:spPr/>
      <dgm:t>
        <a:bodyPr/>
        <a:lstStyle/>
        <a:p>
          <a:endParaRPr lang="en-US"/>
        </a:p>
      </dgm:t>
    </dgm:pt>
    <dgm:pt modelId="{ADC9931F-9133-47EB-9225-0BCF13805B53}">
      <dgm:prSet phldrT="[Text]"/>
      <dgm:spPr>
        <a:solidFill>
          <a:schemeClr val="bg1">
            <a:lumMod val="50000"/>
          </a:schemeClr>
        </a:solidFill>
      </dgm:spPr>
      <dgm:t>
        <a:bodyPr/>
        <a:lstStyle/>
        <a:p>
          <a:r>
            <a:rPr lang="en-US" b="0" dirty="0" smtClean="0">
              <a:latin typeface="Calibri" panose="020F0502020204030204"/>
              <a:ea typeface="+mn-ea"/>
              <a:cs typeface="+mn-cs"/>
            </a:rPr>
            <a:t>To improve and rationalize the road network including farm road network by improving agriculture feeder road. </a:t>
          </a:r>
          <a:endParaRPr lang="en-US" dirty="0"/>
        </a:p>
      </dgm:t>
    </dgm:pt>
    <dgm:pt modelId="{E27629B3-1C75-4ABD-BFB1-2EFA935F1641}" type="parTrans" cxnId="{406DE895-25F1-4AC6-8736-176A72508559}">
      <dgm:prSet/>
      <dgm:spPr/>
      <dgm:t>
        <a:bodyPr/>
        <a:lstStyle/>
        <a:p>
          <a:endParaRPr lang="en-US"/>
        </a:p>
      </dgm:t>
    </dgm:pt>
    <dgm:pt modelId="{DE4D8D09-6F59-4092-8441-14BE70F2799A}" type="sibTrans" cxnId="{406DE895-25F1-4AC6-8736-176A72508559}">
      <dgm:prSet/>
      <dgm:spPr/>
      <dgm:t>
        <a:bodyPr/>
        <a:lstStyle/>
        <a:p>
          <a:endParaRPr lang="en-US"/>
        </a:p>
      </dgm:t>
    </dgm:pt>
    <dgm:pt modelId="{FE855B1E-4533-40D3-AEE7-A2AC409B52A7}">
      <dgm:prSet phldrT="[Text]"/>
      <dgm:spPr>
        <a:noFill/>
        <a:ln>
          <a:solidFill>
            <a:schemeClr val="accent4">
              <a:lumMod val="50000"/>
            </a:schemeClr>
          </a:solidFill>
        </a:ln>
      </dgm:spPr>
      <dgm:t>
        <a:bodyPr/>
        <a:lstStyle/>
        <a:p>
          <a:r>
            <a:rPr lang="en-US" b="1" dirty="0" smtClean="0">
              <a:solidFill>
                <a:schemeClr val="accent4">
                  <a:lumMod val="50000"/>
                </a:schemeClr>
              </a:solidFill>
              <a:latin typeface="Calibri" panose="020F0502020204030204"/>
              <a:ea typeface="+mn-ea"/>
              <a:cs typeface="+mn-cs"/>
            </a:rPr>
            <a:t>The National Transport Policy (2007)</a:t>
          </a:r>
          <a:endParaRPr lang="en-US" dirty="0">
            <a:solidFill>
              <a:schemeClr val="accent4">
                <a:lumMod val="50000"/>
              </a:schemeClr>
            </a:solidFill>
          </a:endParaRPr>
        </a:p>
      </dgm:t>
    </dgm:pt>
    <dgm:pt modelId="{542F44D2-70DB-4072-8995-6C0B821CB557}" type="parTrans" cxnId="{A8AD1ACD-0417-4C81-B400-EAE26DD26A14}">
      <dgm:prSet/>
      <dgm:spPr/>
      <dgm:t>
        <a:bodyPr/>
        <a:lstStyle/>
        <a:p>
          <a:endParaRPr lang="en-US"/>
        </a:p>
      </dgm:t>
    </dgm:pt>
    <dgm:pt modelId="{0D72F4C3-B716-49CF-A796-6FE7CADFAB7E}" type="sibTrans" cxnId="{A8AD1ACD-0417-4C81-B400-EAE26DD26A14}">
      <dgm:prSet/>
      <dgm:spPr/>
      <dgm:t>
        <a:bodyPr/>
        <a:lstStyle/>
        <a:p>
          <a:endParaRPr lang="en-US"/>
        </a:p>
      </dgm:t>
    </dgm:pt>
    <dgm:pt modelId="{AAD12837-3304-4D2D-98AE-042AFE107429}">
      <dgm:prSet phldrT="[Text]" custT="1"/>
      <dgm:spPr/>
      <dgm:t>
        <a:bodyPr/>
        <a:lstStyle/>
        <a:p>
          <a:r>
            <a:rPr lang="en-US" sz="1600" b="0" dirty="0" smtClean="0">
              <a:latin typeface="Calibri" panose="020F0502020204030204"/>
              <a:ea typeface="+mn-ea"/>
              <a:cs typeface="+mn-cs"/>
            </a:rPr>
            <a:t>Transport vital for human development, in terms of access to markets and basic services</a:t>
          </a:r>
          <a:r>
            <a:rPr lang="en-US" sz="1500" b="0" dirty="0" smtClean="0">
              <a:latin typeface="Calibri" panose="020F0502020204030204"/>
              <a:ea typeface="+mn-ea"/>
              <a:cs typeface="+mn-cs"/>
            </a:rPr>
            <a:t>. </a:t>
          </a:r>
          <a:endParaRPr lang="en-US" sz="1500" dirty="0"/>
        </a:p>
      </dgm:t>
    </dgm:pt>
    <dgm:pt modelId="{5DBF2B24-7962-4823-BE5A-5B928A987D80}" type="parTrans" cxnId="{724A9D94-B2FA-4AAC-B621-E77DD6078FAA}">
      <dgm:prSet/>
      <dgm:spPr/>
      <dgm:t>
        <a:bodyPr/>
        <a:lstStyle/>
        <a:p>
          <a:endParaRPr lang="en-US"/>
        </a:p>
      </dgm:t>
    </dgm:pt>
    <dgm:pt modelId="{7126F561-38EC-490F-BA10-3C533871D947}" type="sibTrans" cxnId="{724A9D94-B2FA-4AAC-B621-E77DD6078FAA}">
      <dgm:prSet/>
      <dgm:spPr/>
      <dgm:t>
        <a:bodyPr/>
        <a:lstStyle/>
        <a:p>
          <a:endParaRPr lang="en-US"/>
        </a:p>
      </dgm:t>
    </dgm:pt>
    <dgm:pt modelId="{4136B458-30F2-49B9-9D9B-386D19E3BFDA}">
      <dgm:prSet phldrT="[Text]" custT="1"/>
      <dgm:spPr>
        <a:noFill/>
        <a:ln>
          <a:solidFill>
            <a:schemeClr val="accent1"/>
          </a:solidFill>
        </a:ln>
      </dgm:spPr>
      <dgm:t>
        <a:bodyPr/>
        <a:lstStyle/>
        <a:p>
          <a:pPr>
            <a:spcAft>
              <a:spcPts val="0"/>
            </a:spcAft>
          </a:pPr>
          <a:r>
            <a:rPr lang="en-US" sz="1800" b="1" dirty="0" smtClean="0">
              <a:solidFill>
                <a:schemeClr val="accent5"/>
              </a:solidFill>
              <a:latin typeface="Calibri" panose="020F0502020204030204"/>
              <a:ea typeface="+mn-ea"/>
              <a:cs typeface="+mn-cs"/>
            </a:rPr>
            <a:t>Agriculture’s Contribution to Jamaica’s Sustainable Development </a:t>
          </a:r>
        </a:p>
        <a:p>
          <a:pPr>
            <a:spcAft>
              <a:spcPct val="35000"/>
            </a:spcAft>
          </a:pPr>
          <a:r>
            <a:rPr lang="en-US" sz="2000" b="1" dirty="0" smtClean="0">
              <a:solidFill>
                <a:schemeClr val="accent5"/>
              </a:solidFill>
              <a:latin typeface="Calibri" panose="020F0502020204030204"/>
              <a:ea typeface="+mn-ea"/>
              <a:cs typeface="+mn-cs"/>
            </a:rPr>
            <a:t>(2010)</a:t>
          </a:r>
          <a:endParaRPr lang="en-US" sz="2000" dirty="0">
            <a:solidFill>
              <a:schemeClr val="accent5"/>
            </a:solidFill>
          </a:endParaRPr>
        </a:p>
      </dgm:t>
    </dgm:pt>
    <dgm:pt modelId="{54B4EC48-AA74-4046-AD09-38FD99C701A8}" type="parTrans" cxnId="{1F54BE69-78EF-4F2C-86B0-D00B6C173064}">
      <dgm:prSet/>
      <dgm:spPr/>
      <dgm:t>
        <a:bodyPr/>
        <a:lstStyle/>
        <a:p>
          <a:endParaRPr lang="en-US"/>
        </a:p>
      </dgm:t>
    </dgm:pt>
    <dgm:pt modelId="{EEDE7A6C-2B34-44DE-93B8-C165A9063DED}" type="sibTrans" cxnId="{1F54BE69-78EF-4F2C-86B0-D00B6C173064}">
      <dgm:prSet/>
      <dgm:spPr/>
      <dgm:t>
        <a:bodyPr/>
        <a:lstStyle/>
        <a:p>
          <a:endParaRPr lang="en-US"/>
        </a:p>
      </dgm:t>
    </dgm:pt>
    <dgm:pt modelId="{6BE9338F-79A2-488A-84B3-BC489284FDE3}">
      <dgm:prSet phldrT="[Text]"/>
      <dgm:spPr>
        <a:solidFill>
          <a:schemeClr val="accent5">
            <a:lumMod val="75000"/>
          </a:schemeClr>
        </a:solidFill>
      </dgm:spPr>
      <dgm:t>
        <a:bodyPr/>
        <a:lstStyle/>
        <a:p>
          <a:r>
            <a:rPr lang="en-US" b="0" dirty="0" smtClean="0">
              <a:latin typeface="Calibri" panose="020F0502020204030204"/>
              <a:ea typeface="+mn-ea"/>
              <a:cs typeface="+mn-cs"/>
            </a:rPr>
            <a:t>Investment in agricultural research and rural roads typically produces returns that are two to six times greater than those produced by providing input subsidies.</a:t>
          </a:r>
          <a:endParaRPr lang="en-US" dirty="0"/>
        </a:p>
      </dgm:t>
    </dgm:pt>
    <dgm:pt modelId="{8BE6145B-1B00-42AD-A5ED-7543F7022821}" type="parTrans" cxnId="{83E1B12D-5ACA-4877-8DD1-CA3F69039678}">
      <dgm:prSet/>
      <dgm:spPr/>
      <dgm:t>
        <a:bodyPr/>
        <a:lstStyle/>
        <a:p>
          <a:endParaRPr lang="en-US"/>
        </a:p>
      </dgm:t>
    </dgm:pt>
    <dgm:pt modelId="{3F3E994C-B225-4821-976A-B1D83CD22A60}" type="sibTrans" cxnId="{83E1B12D-5ACA-4877-8DD1-CA3F69039678}">
      <dgm:prSet/>
      <dgm:spPr/>
      <dgm:t>
        <a:bodyPr/>
        <a:lstStyle/>
        <a:p>
          <a:endParaRPr lang="en-US"/>
        </a:p>
      </dgm:t>
    </dgm:pt>
    <dgm:pt modelId="{EC279E67-1543-4BAD-B193-CE3FF3C42CFE}">
      <dgm:prSet custT="1"/>
      <dgm:spPr>
        <a:noFill/>
        <a:ln>
          <a:solidFill>
            <a:schemeClr val="accent2"/>
          </a:solidFill>
        </a:ln>
      </dgm:spPr>
      <dgm:t>
        <a:bodyPr/>
        <a:lstStyle/>
        <a:p>
          <a:r>
            <a:rPr lang="en-US" sz="2000" b="1" dirty="0" smtClean="0">
              <a:solidFill>
                <a:schemeClr val="accent2">
                  <a:lumMod val="75000"/>
                </a:schemeClr>
              </a:solidFill>
              <a:latin typeface="Calibri" panose="020F0502020204030204"/>
              <a:ea typeface="+mn-ea"/>
              <a:cs typeface="+mn-cs"/>
            </a:rPr>
            <a:t>UN Sustainable Development Goal </a:t>
          </a:r>
        </a:p>
        <a:p>
          <a:r>
            <a:rPr lang="en-US" sz="2000" b="1" dirty="0" smtClean="0">
              <a:solidFill>
                <a:schemeClr val="accent2">
                  <a:lumMod val="75000"/>
                </a:schemeClr>
              </a:solidFill>
              <a:latin typeface="Calibri" panose="020F0502020204030204"/>
              <a:ea typeface="+mn-ea"/>
              <a:cs typeface="+mn-cs"/>
            </a:rPr>
            <a:t># 9</a:t>
          </a:r>
          <a:endParaRPr lang="en-US" sz="2000" b="0" dirty="0">
            <a:solidFill>
              <a:schemeClr val="accent2">
                <a:lumMod val="75000"/>
              </a:schemeClr>
            </a:solidFill>
            <a:latin typeface="Calibri" panose="020F0502020204030204"/>
            <a:ea typeface="+mn-ea"/>
            <a:cs typeface="+mn-cs"/>
          </a:endParaRPr>
        </a:p>
      </dgm:t>
    </dgm:pt>
    <dgm:pt modelId="{67DFCA27-B06C-4E50-8BA1-E24DCD93B357}" type="parTrans" cxnId="{A0D6A732-D8DD-4F72-97BF-B74B0F198D67}">
      <dgm:prSet/>
      <dgm:spPr/>
      <dgm:t>
        <a:bodyPr/>
        <a:lstStyle/>
        <a:p>
          <a:endParaRPr lang="en-US"/>
        </a:p>
      </dgm:t>
    </dgm:pt>
    <dgm:pt modelId="{6EE55C84-AAC4-4B60-9DA7-0143BDB5D1E4}" type="sibTrans" cxnId="{A0D6A732-D8DD-4F72-97BF-B74B0F198D67}">
      <dgm:prSet/>
      <dgm:spPr/>
      <dgm:t>
        <a:bodyPr/>
        <a:lstStyle/>
        <a:p>
          <a:endParaRPr lang="en-US"/>
        </a:p>
      </dgm:t>
    </dgm:pt>
    <dgm:pt modelId="{4E1839E4-0536-4800-BD36-4400E8E24706}">
      <dgm:prSet/>
      <dgm:spPr>
        <a:solidFill>
          <a:schemeClr val="accent2">
            <a:lumMod val="75000"/>
          </a:schemeClr>
        </a:solidFill>
      </dgm:spPr>
      <dgm:t>
        <a:bodyPr/>
        <a:lstStyle/>
        <a:p>
          <a:r>
            <a:rPr lang="en-US" b="0" smtClean="0">
              <a:latin typeface="Calibri" panose="020F0502020204030204"/>
              <a:ea typeface="+mn-ea"/>
              <a:cs typeface="+mn-cs"/>
            </a:rPr>
            <a:t>Investment in infrastructure and innovation are crucial drivers of economic growth and development. </a:t>
          </a:r>
          <a:endParaRPr lang="en-US" b="0">
            <a:latin typeface="Calibri" panose="020F0502020204030204"/>
            <a:ea typeface="+mn-ea"/>
            <a:cs typeface="+mn-cs"/>
          </a:endParaRPr>
        </a:p>
      </dgm:t>
    </dgm:pt>
    <dgm:pt modelId="{AC0C9E0F-7C5B-4AFC-B892-9851DFB330B8}" type="parTrans" cxnId="{1A954A8C-80DE-4901-B3A3-845FB41839A6}">
      <dgm:prSet/>
      <dgm:spPr/>
      <dgm:t>
        <a:bodyPr/>
        <a:lstStyle/>
        <a:p>
          <a:endParaRPr lang="en-US"/>
        </a:p>
      </dgm:t>
    </dgm:pt>
    <dgm:pt modelId="{4512B635-776A-44C9-813E-E0CC0FE53BE3}" type="sibTrans" cxnId="{1A954A8C-80DE-4901-B3A3-845FB41839A6}">
      <dgm:prSet/>
      <dgm:spPr/>
      <dgm:t>
        <a:bodyPr/>
        <a:lstStyle/>
        <a:p>
          <a:endParaRPr lang="en-US"/>
        </a:p>
      </dgm:t>
    </dgm:pt>
    <dgm:pt modelId="{E3AB4E46-6681-4D50-996F-B5E80D9805CE}" type="pres">
      <dgm:prSet presAssocID="{898D2B7B-0E72-4000-8C35-B92858AEB086}" presName="theList" presStyleCnt="0">
        <dgm:presLayoutVars>
          <dgm:dir/>
          <dgm:animLvl val="lvl"/>
          <dgm:resizeHandles val="exact"/>
        </dgm:presLayoutVars>
      </dgm:prSet>
      <dgm:spPr/>
      <dgm:t>
        <a:bodyPr/>
        <a:lstStyle/>
        <a:p>
          <a:endParaRPr lang="en-US"/>
        </a:p>
      </dgm:t>
    </dgm:pt>
    <dgm:pt modelId="{7A5B98BB-AFB9-4C3E-B5F6-007945F92813}" type="pres">
      <dgm:prSet presAssocID="{324C00B3-5339-4E15-B721-73B0C88CA7D4}" presName="compNode" presStyleCnt="0"/>
      <dgm:spPr/>
    </dgm:pt>
    <dgm:pt modelId="{77495BA8-B451-4A29-9894-D2E8BB0C011A}" type="pres">
      <dgm:prSet presAssocID="{324C00B3-5339-4E15-B721-73B0C88CA7D4}" presName="aNode" presStyleLbl="bgShp" presStyleIdx="0" presStyleCnt="4"/>
      <dgm:spPr/>
      <dgm:t>
        <a:bodyPr/>
        <a:lstStyle/>
        <a:p>
          <a:endParaRPr lang="en-US"/>
        </a:p>
      </dgm:t>
    </dgm:pt>
    <dgm:pt modelId="{0ECAF792-429D-45CF-9907-E7AE2F473F44}" type="pres">
      <dgm:prSet presAssocID="{324C00B3-5339-4E15-B721-73B0C88CA7D4}" presName="textNode" presStyleLbl="bgShp" presStyleIdx="0" presStyleCnt="4"/>
      <dgm:spPr/>
      <dgm:t>
        <a:bodyPr/>
        <a:lstStyle/>
        <a:p>
          <a:endParaRPr lang="en-US"/>
        </a:p>
      </dgm:t>
    </dgm:pt>
    <dgm:pt modelId="{46786CE3-FAE2-4078-99E5-55405E6816AD}" type="pres">
      <dgm:prSet presAssocID="{324C00B3-5339-4E15-B721-73B0C88CA7D4}" presName="compChildNode" presStyleCnt="0"/>
      <dgm:spPr/>
    </dgm:pt>
    <dgm:pt modelId="{ECEEF54C-CF13-4D71-8988-B188CE7C2076}" type="pres">
      <dgm:prSet presAssocID="{324C00B3-5339-4E15-B721-73B0C88CA7D4}" presName="theInnerList" presStyleCnt="0"/>
      <dgm:spPr/>
    </dgm:pt>
    <dgm:pt modelId="{71812C7F-6893-4746-8E41-80BC9242171A}" type="pres">
      <dgm:prSet presAssocID="{ADC9931F-9133-47EB-9225-0BCF13805B53}" presName="childNode" presStyleLbl="node1" presStyleIdx="0" presStyleCnt="4">
        <dgm:presLayoutVars>
          <dgm:bulletEnabled val="1"/>
        </dgm:presLayoutVars>
      </dgm:prSet>
      <dgm:spPr/>
      <dgm:t>
        <a:bodyPr/>
        <a:lstStyle/>
        <a:p>
          <a:endParaRPr lang="en-US"/>
        </a:p>
      </dgm:t>
    </dgm:pt>
    <dgm:pt modelId="{F853126C-C81A-4B06-9DFB-31DC4AD83646}" type="pres">
      <dgm:prSet presAssocID="{324C00B3-5339-4E15-B721-73B0C88CA7D4}" presName="aSpace" presStyleCnt="0"/>
      <dgm:spPr/>
    </dgm:pt>
    <dgm:pt modelId="{A0B1165D-F98D-48CC-BE07-F76F543673CC}" type="pres">
      <dgm:prSet presAssocID="{FE855B1E-4533-40D3-AEE7-A2AC409B52A7}" presName="compNode" presStyleCnt="0"/>
      <dgm:spPr/>
    </dgm:pt>
    <dgm:pt modelId="{01E91E7B-1438-41AB-AFAC-7572D4D074B7}" type="pres">
      <dgm:prSet presAssocID="{FE855B1E-4533-40D3-AEE7-A2AC409B52A7}" presName="aNode" presStyleLbl="bgShp" presStyleIdx="1" presStyleCnt="4"/>
      <dgm:spPr/>
      <dgm:t>
        <a:bodyPr/>
        <a:lstStyle/>
        <a:p>
          <a:endParaRPr lang="en-US"/>
        </a:p>
      </dgm:t>
    </dgm:pt>
    <dgm:pt modelId="{3A0CAB37-FF6F-4964-9402-DCDFF80F5A74}" type="pres">
      <dgm:prSet presAssocID="{FE855B1E-4533-40D3-AEE7-A2AC409B52A7}" presName="textNode" presStyleLbl="bgShp" presStyleIdx="1" presStyleCnt="4"/>
      <dgm:spPr/>
      <dgm:t>
        <a:bodyPr/>
        <a:lstStyle/>
        <a:p>
          <a:endParaRPr lang="en-US"/>
        </a:p>
      </dgm:t>
    </dgm:pt>
    <dgm:pt modelId="{262D2934-C2D1-4E16-A00E-381E1C2521BB}" type="pres">
      <dgm:prSet presAssocID="{FE855B1E-4533-40D3-AEE7-A2AC409B52A7}" presName="compChildNode" presStyleCnt="0"/>
      <dgm:spPr/>
    </dgm:pt>
    <dgm:pt modelId="{CE0D6B7E-25EB-426A-AEA2-2E85D3199246}" type="pres">
      <dgm:prSet presAssocID="{FE855B1E-4533-40D3-AEE7-A2AC409B52A7}" presName="theInnerList" presStyleCnt="0"/>
      <dgm:spPr/>
    </dgm:pt>
    <dgm:pt modelId="{2B4260C3-234F-48DA-BAE3-EDEEE3E306FB}" type="pres">
      <dgm:prSet presAssocID="{AAD12837-3304-4D2D-98AE-042AFE107429}" presName="childNode" presStyleLbl="node1" presStyleIdx="1" presStyleCnt="4">
        <dgm:presLayoutVars>
          <dgm:bulletEnabled val="1"/>
        </dgm:presLayoutVars>
      </dgm:prSet>
      <dgm:spPr/>
      <dgm:t>
        <a:bodyPr/>
        <a:lstStyle/>
        <a:p>
          <a:endParaRPr lang="en-US"/>
        </a:p>
      </dgm:t>
    </dgm:pt>
    <dgm:pt modelId="{F9D1D138-C3B6-49BE-B3E3-B3C27D430333}" type="pres">
      <dgm:prSet presAssocID="{FE855B1E-4533-40D3-AEE7-A2AC409B52A7}" presName="aSpace" presStyleCnt="0"/>
      <dgm:spPr/>
    </dgm:pt>
    <dgm:pt modelId="{61849DF8-94F8-4039-B2A0-819D42A5B27D}" type="pres">
      <dgm:prSet presAssocID="{4136B458-30F2-49B9-9D9B-386D19E3BFDA}" presName="compNode" presStyleCnt="0"/>
      <dgm:spPr/>
    </dgm:pt>
    <dgm:pt modelId="{5894EC50-52A0-4179-8C35-E9ADC197F1EA}" type="pres">
      <dgm:prSet presAssocID="{4136B458-30F2-49B9-9D9B-386D19E3BFDA}" presName="aNode" presStyleLbl="bgShp" presStyleIdx="2" presStyleCnt="4"/>
      <dgm:spPr/>
      <dgm:t>
        <a:bodyPr/>
        <a:lstStyle/>
        <a:p>
          <a:endParaRPr lang="en-US"/>
        </a:p>
      </dgm:t>
    </dgm:pt>
    <dgm:pt modelId="{C7A5716E-F0FF-4774-9133-0B21B52B4DB8}" type="pres">
      <dgm:prSet presAssocID="{4136B458-30F2-49B9-9D9B-386D19E3BFDA}" presName="textNode" presStyleLbl="bgShp" presStyleIdx="2" presStyleCnt="4"/>
      <dgm:spPr/>
      <dgm:t>
        <a:bodyPr/>
        <a:lstStyle/>
        <a:p>
          <a:endParaRPr lang="en-US"/>
        </a:p>
      </dgm:t>
    </dgm:pt>
    <dgm:pt modelId="{6713CEA7-B7EA-4578-9DBF-0D6866E7BF94}" type="pres">
      <dgm:prSet presAssocID="{4136B458-30F2-49B9-9D9B-386D19E3BFDA}" presName="compChildNode" presStyleCnt="0"/>
      <dgm:spPr/>
    </dgm:pt>
    <dgm:pt modelId="{7EFC399F-3899-44FE-BDE4-4449DA3574BE}" type="pres">
      <dgm:prSet presAssocID="{4136B458-30F2-49B9-9D9B-386D19E3BFDA}" presName="theInnerList" presStyleCnt="0"/>
      <dgm:spPr/>
    </dgm:pt>
    <dgm:pt modelId="{EAF9AE4E-4595-4D27-B510-822C5BBD95B8}" type="pres">
      <dgm:prSet presAssocID="{6BE9338F-79A2-488A-84B3-BC489284FDE3}" presName="childNode" presStyleLbl="node1" presStyleIdx="2" presStyleCnt="4">
        <dgm:presLayoutVars>
          <dgm:bulletEnabled val="1"/>
        </dgm:presLayoutVars>
      </dgm:prSet>
      <dgm:spPr/>
      <dgm:t>
        <a:bodyPr/>
        <a:lstStyle/>
        <a:p>
          <a:endParaRPr lang="en-US"/>
        </a:p>
      </dgm:t>
    </dgm:pt>
    <dgm:pt modelId="{06DA824C-6D3C-4527-A22A-0A8C80C76F50}" type="pres">
      <dgm:prSet presAssocID="{4136B458-30F2-49B9-9D9B-386D19E3BFDA}" presName="aSpace" presStyleCnt="0"/>
      <dgm:spPr/>
    </dgm:pt>
    <dgm:pt modelId="{3FCBECFB-573B-440A-BB19-51B496021370}" type="pres">
      <dgm:prSet presAssocID="{EC279E67-1543-4BAD-B193-CE3FF3C42CFE}" presName="compNode" presStyleCnt="0"/>
      <dgm:spPr/>
    </dgm:pt>
    <dgm:pt modelId="{18195DED-5C22-4BDA-87C1-991C125A9BBF}" type="pres">
      <dgm:prSet presAssocID="{EC279E67-1543-4BAD-B193-CE3FF3C42CFE}" presName="aNode" presStyleLbl="bgShp" presStyleIdx="3" presStyleCnt="4"/>
      <dgm:spPr/>
      <dgm:t>
        <a:bodyPr/>
        <a:lstStyle/>
        <a:p>
          <a:endParaRPr lang="en-US"/>
        </a:p>
      </dgm:t>
    </dgm:pt>
    <dgm:pt modelId="{EFB273AB-7AC3-4FC7-9FB4-F4F474CAEB16}" type="pres">
      <dgm:prSet presAssocID="{EC279E67-1543-4BAD-B193-CE3FF3C42CFE}" presName="textNode" presStyleLbl="bgShp" presStyleIdx="3" presStyleCnt="4"/>
      <dgm:spPr/>
      <dgm:t>
        <a:bodyPr/>
        <a:lstStyle/>
        <a:p>
          <a:endParaRPr lang="en-US"/>
        </a:p>
      </dgm:t>
    </dgm:pt>
    <dgm:pt modelId="{51BE43E3-AC12-4D29-9D4B-A1D65F3792E8}" type="pres">
      <dgm:prSet presAssocID="{EC279E67-1543-4BAD-B193-CE3FF3C42CFE}" presName="compChildNode" presStyleCnt="0"/>
      <dgm:spPr/>
    </dgm:pt>
    <dgm:pt modelId="{1CDB01CA-E542-4B6F-87C5-25FFA453D92E}" type="pres">
      <dgm:prSet presAssocID="{EC279E67-1543-4BAD-B193-CE3FF3C42CFE}" presName="theInnerList" presStyleCnt="0"/>
      <dgm:spPr/>
    </dgm:pt>
    <dgm:pt modelId="{31B6420A-CE48-4ED5-B7EF-538681BC69C0}" type="pres">
      <dgm:prSet presAssocID="{4E1839E4-0536-4800-BD36-4400E8E24706}" presName="childNode" presStyleLbl="node1" presStyleIdx="3" presStyleCnt="4">
        <dgm:presLayoutVars>
          <dgm:bulletEnabled val="1"/>
        </dgm:presLayoutVars>
      </dgm:prSet>
      <dgm:spPr/>
      <dgm:t>
        <a:bodyPr/>
        <a:lstStyle/>
        <a:p>
          <a:endParaRPr lang="en-US"/>
        </a:p>
      </dgm:t>
    </dgm:pt>
  </dgm:ptLst>
  <dgm:cxnLst>
    <dgm:cxn modelId="{7B6F902C-4CC5-40BC-9348-9024FDFF37C9}" type="presOf" srcId="{AAD12837-3304-4D2D-98AE-042AFE107429}" destId="{2B4260C3-234F-48DA-BAE3-EDEEE3E306FB}" srcOrd="0" destOrd="0" presId="urn:microsoft.com/office/officeart/2005/8/layout/lProcess2"/>
    <dgm:cxn modelId="{967CAFA0-8D13-4CF6-BE31-D41C9ECA4A18}" srcId="{898D2B7B-0E72-4000-8C35-B92858AEB086}" destId="{324C00B3-5339-4E15-B721-73B0C88CA7D4}" srcOrd="0" destOrd="0" parTransId="{DFD07082-031E-4F12-A3B8-CC21350E6601}" sibTransId="{D627F7FF-BB96-4598-A430-ECDC19E618CD}"/>
    <dgm:cxn modelId="{75D0CFA5-32C0-49E4-8D9E-AAAD6E619106}" type="presOf" srcId="{324C00B3-5339-4E15-B721-73B0C88CA7D4}" destId="{0ECAF792-429D-45CF-9907-E7AE2F473F44}" srcOrd="1" destOrd="0" presId="urn:microsoft.com/office/officeart/2005/8/layout/lProcess2"/>
    <dgm:cxn modelId="{22DA5531-C2B3-4D43-965B-D321B31DACAE}" type="presOf" srcId="{4136B458-30F2-49B9-9D9B-386D19E3BFDA}" destId="{5894EC50-52A0-4179-8C35-E9ADC197F1EA}" srcOrd="0" destOrd="0" presId="urn:microsoft.com/office/officeart/2005/8/layout/lProcess2"/>
    <dgm:cxn modelId="{A8AD1ACD-0417-4C81-B400-EAE26DD26A14}" srcId="{898D2B7B-0E72-4000-8C35-B92858AEB086}" destId="{FE855B1E-4533-40D3-AEE7-A2AC409B52A7}" srcOrd="1" destOrd="0" parTransId="{542F44D2-70DB-4072-8995-6C0B821CB557}" sibTransId="{0D72F4C3-B716-49CF-A796-6FE7CADFAB7E}"/>
    <dgm:cxn modelId="{1A954A8C-80DE-4901-B3A3-845FB41839A6}" srcId="{EC279E67-1543-4BAD-B193-CE3FF3C42CFE}" destId="{4E1839E4-0536-4800-BD36-4400E8E24706}" srcOrd="0" destOrd="0" parTransId="{AC0C9E0F-7C5B-4AFC-B892-9851DFB330B8}" sibTransId="{4512B635-776A-44C9-813E-E0CC0FE53BE3}"/>
    <dgm:cxn modelId="{7A397447-AD71-462F-9ED7-2913FAD637F2}" type="presOf" srcId="{4E1839E4-0536-4800-BD36-4400E8E24706}" destId="{31B6420A-CE48-4ED5-B7EF-538681BC69C0}" srcOrd="0" destOrd="0" presId="urn:microsoft.com/office/officeart/2005/8/layout/lProcess2"/>
    <dgm:cxn modelId="{83E1B12D-5ACA-4877-8DD1-CA3F69039678}" srcId="{4136B458-30F2-49B9-9D9B-386D19E3BFDA}" destId="{6BE9338F-79A2-488A-84B3-BC489284FDE3}" srcOrd="0" destOrd="0" parTransId="{8BE6145B-1B00-42AD-A5ED-7543F7022821}" sibTransId="{3F3E994C-B225-4821-976A-B1D83CD22A60}"/>
    <dgm:cxn modelId="{568F0549-B28F-4097-8E39-D87D8EB37D92}" type="presOf" srcId="{898D2B7B-0E72-4000-8C35-B92858AEB086}" destId="{E3AB4E46-6681-4D50-996F-B5E80D9805CE}" srcOrd="0" destOrd="0" presId="urn:microsoft.com/office/officeart/2005/8/layout/lProcess2"/>
    <dgm:cxn modelId="{43A7040E-1EC9-4436-A043-9B63FDF6ADAA}" type="presOf" srcId="{EC279E67-1543-4BAD-B193-CE3FF3C42CFE}" destId="{EFB273AB-7AC3-4FC7-9FB4-F4F474CAEB16}" srcOrd="1" destOrd="0" presId="urn:microsoft.com/office/officeart/2005/8/layout/lProcess2"/>
    <dgm:cxn modelId="{1F54BE69-78EF-4F2C-86B0-D00B6C173064}" srcId="{898D2B7B-0E72-4000-8C35-B92858AEB086}" destId="{4136B458-30F2-49B9-9D9B-386D19E3BFDA}" srcOrd="2" destOrd="0" parTransId="{54B4EC48-AA74-4046-AD09-38FD99C701A8}" sibTransId="{EEDE7A6C-2B34-44DE-93B8-C165A9063DED}"/>
    <dgm:cxn modelId="{724A9D94-B2FA-4AAC-B621-E77DD6078FAA}" srcId="{FE855B1E-4533-40D3-AEE7-A2AC409B52A7}" destId="{AAD12837-3304-4D2D-98AE-042AFE107429}" srcOrd="0" destOrd="0" parTransId="{5DBF2B24-7962-4823-BE5A-5B928A987D80}" sibTransId="{7126F561-38EC-490F-BA10-3C533871D947}"/>
    <dgm:cxn modelId="{1B6F4396-B232-4F38-B022-8216F76582B9}" type="presOf" srcId="{FE855B1E-4533-40D3-AEE7-A2AC409B52A7}" destId="{01E91E7B-1438-41AB-AFAC-7572D4D074B7}" srcOrd="0" destOrd="0" presId="urn:microsoft.com/office/officeart/2005/8/layout/lProcess2"/>
    <dgm:cxn modelId="{406DE895-25F1-4AC6-8736-176A72508559}" srcId="{324C00B3-5339-4E15-B721-73B0C88CA7D4}" destId="{ADC9931F-9133-47EB-9225-0BCF13805B53}" srcOrd="0" destOrd="0" parTransId="{E27629B3-1C75-4ABD-BFB1-2EFA935F1641}" sibTransId="{DE4D8D09-6F59-4092-8441-14BE70F2799A}"/>
    <dgm:cxn modelId="{A0D6A732-D8DD-4F72-97BF-B74B0F198D67}" srcId="{898D2B7B-0E72-4000-8C35-B92858AEB086}" destId="{EC279E67-1543-4BAD-B193-CE3FF3C42CFE}" srcOrd="3" destOrd="0" parTransId="{67DFCA27-B06C-4E50-8BA1-E24DCD93B357}" sibTransId="{6EE55C84-AAC4-4B60-9DA7-0143BDB5D1E4}"/>
    <dgm:cxn modelId="{1FD70820-1A56-4E90-9837-F49DA4558C71}" type="presOf" srcId="{324C00B3-5339-4E15-B721-73B0C88CA7D4}" destId="{77495BA8-B451-4A29-9894-D2E8BB0C011A}" srcOrd="0" destOrd="0" presId="urn:microsoft.com/office/officeart/2005/8/layout/lProcess2"/>
    <dgm:cxn modelId="{05E7D584-6C31-41AE-8CCB-6F938BACCA08}" type="presOf" srcId="{EC279E67-1543-4BAD-B193-CE3FF3C42CFE}" destId="{18195DED-5C22-4BDA-87C1-991C125A9BBF}" srcOrd="0" destOrd="0" presId="urn:microsoft.com/office/officeart/2005/8/layout/lProcess2"/>
    <dgm:cxn modelId="{4438CAFC-9CAF-4D42-A8F0-5958C4843F4B}" type="presOf" srcId="{FE855B1E-4533-40D3-AEE7-A2AC409B52A7}" destId="{3A0CAB37-FF6F-4964-9402-DCDFF80F5A74}" srcOrd="1" destOrd="0" presId="urn:microsoft.com/office/officeart/2005/8/layout/lProcess2"/>
    <dgm:cxn modelId="{5560947F-A2FB-459A-964F-452230B196FA}" type="presOf" srcId="{ADC9931F-9133-47EB-9225-0BCF13805B53}" destId="{71812C7F-6893-4746-8E41-80BC9242171A}" srcOrd="0" destOrd="0" presId="urn:microsoft.com/office/officeart/2005/8/layout/lProcess2"/>
    <dgm:cxn modelId="{5BC67C4F-D0C3-4514-BE4B-471A55D16724}" type="presOf" srcId="{6BE9338F-79A2-488A-84B3-BC489284FDE3}" destId="{EAF9AE4E-4595-4D27-B510-822C5BBD95B8}" srcOrd="0" destOrd="0" presId="urn:microsoft.com/office/officeart/2005/8/layout/lProcess2"/>
    <dgm:cxn modelId="{CE2BDE1B-C671-4D49-90F6-9D7F7DFE203E}" type="presOf" srcId="{4136B458-30F2-49B9-9D9B-386D19E3BFDA}" destId="{C7A5716E-F0FF-4774-9133-0B21B52B4DB8}" srcOrd="1" destOrd="0" presId="urn:microsoft.com/office/officeart/2005/8/layout/lProcess2"/>
    <dgm:cxn modelId="{B33FE652-5762-4BC8-963A-721296FDEA97}" type="presParOf" srcId="{E3AB4E46-6681-4D50-996F-B5E80D9805CE}" destId="{7A5B98BB-AFB9-4C3E-B5F6-007945F92813}" srcOrd="0" destOrd="0" presId="urn:microsoft.com/office/officeart/2005/8/layout/lProcess2"/>
    <dgm:cxn modelId="{B7CBCA68-6756-4F36-BA29-67FC9F446345}" type="presParOf" srcId="{7A5B98BB-AFB9-4C3E-B5F6-007945F92813}" destId="{77495BA8-B451-4A29-9894-D2E8BB0C011A}" srcOrd="0" destOrd="0" presId="urn:microsoft.com/office/officeart/2005/8/layout/lProcess2"/>
    <dgm:cxn modelId="{3D3920D9-319E-47D3-A8BA-A850CE9DDDC4}" type="presParOf" srcId="{7A5B98BB-AFB9-4C3E-B5F6-007945F92813}" destId="{0ECAF792-429D-45CF-9907-E7AE2F473F44}" srcOrd="1" destOrd="0" presId="urn:microsoft.com/office/officeart/2005/8/layout/lProcess2"/>
    <dgm:cxn modelId="{CBDFC528-3FC8-4188-BE6C-932AF245EE80}" type="presParOf" srcId="{7A5B98BB-AFB9-4C3E-B5F6-007945F92813}" destId="{46786CE3-FAE2-4078-99E5-55405E6816AD}" srcOrd="2" destOrd="0" presId="urn:microsoft.com/office/officeart/2005/8/layout/lProcess2"/>
    <dgm:cxn modelId="{5146B9B8-D469-4F08-A340-C05FE00D02B6}" type="presParOf" srcId="{46786CE3-FAE2-4078-99E5-55405E6816AD}" destId="{ECEEF54C-CF13-4D71-8988-B188CE7C2076}" srcOrd="0" destOrd="0" presId="urn:microsoft.com/office/officeart/2005/8/layout/lProcess2"/>
    <dgm:cxn modelId="{BB1B39BF-C457-48C1-A9E7-8DE44935D314}" type="presParOf" srcId="{ECEEF54C-CF13-4D71-8988-B188CE7C2076}" destId="{71812C7F-6893-4746-8E41-80BC9242171A}" srcOrd="0" destOrd="0" presId="urn:microsoft.com/office/officeart/2005/8/layout/lProcess2"/>
    <dgm:cxn modelId="{2286BB56-F91E-4B8F-9E4F-FDB607C9B150}" type="presParOf" srcId="{E3AB4E46-6681-4D50-996F-B5E80D9805CE}" destId="{F853126C-C81A-4B06-9DFB-31DC4AD83646}" srcOrd="1" destOrd="0" presId="urn:microsoft.com/office/officeart/2005/8/layout/lProcess2"/>
    <dgm:cxn modelId="{748139F3-25D0-4484-B988-8F2A74116A6A}" type="presParOf" srcId="{E3AB4E46-6681-4D50-996F-B5E80D9805CE}" destId="{A0B1165D-F98D-48CC-BE07-F76F543673CC}" srcOrd="2" destOrd="0" presId="urn:microsoft.com/office/officeart/2005/8/layout/lProcess2"/>
    <dgm:cxn modelId="{3800008E-4181-4F98-A826-146907501145}" type="presParOf" srcId="{A0B1165D-F98D-48CC-BE07-F76F543673CC}" destId="{01E91E7B-1438-41AB-AFAC-7572D4D074B7}" srcOrd="0" destOrd="0" presId="urn:microsoft.com/office/officeart/2005/8/layout/lProcess2"/>
    <dgm:cxn modelId="{A009A95B-AE2B-4A6D-9EC9-3C8DCB0809F4}" type="presParOf" srcId="{A0B1165D-F98D-48CC-BE07-F76F543673CC}" destId="{3A0CAB37-FF6F-4964-9402-DCDFF80F5A74}" srcOrd="1" destOrd="0" presId="urn:microsoft.com/office/officeart/2005/8/layout/lProcess2"/>
    <dgm:cxn modelId="{A4757FB7-11CA-4262-8086-8A2199A86B9F}" type="presParOf" srcId="{A0B1165D-F98D-48CC-BE07-F76F543673CC}" destId="{262D2934-C2D1-4E16-A00E-381E1C2521BB}" srcOrd="2" destOrd="0" presId="urn:microsoft.com/office/officeart/2005/8/layout/lProcess2"/>
    <dgm:cxn modelId="{9F00CAAE-4C95-4FA2-993E-64220CBBE320}" type="presParOf" srcId="{262D2934-C2D1-4E16-A00E-381E1C2521BB}" destId="{CE0D6B7E-25EB-426A-AEA2-2E85D3199246}" srcOrd="0" destOrd="0" presId="urn:microsoft.com/office/officeart/2005/8/layout/lProcess2"/>
    <dgm:cxn modelId="{1A5F688F-E5A2-4050-81CA-5FBD3E6685E5}" type="presParOf" srcId="{CE0D6B7E-25EB-426A-AEA2-2E85D3199246}" destId="{2B4260C3-234F-48DA-BAE3-EDEEE3E306FB}" srcOrd="0" destOrd="0" presId="urn:microsoft.com/office/officeart/2005/8/layout/lProcess2"/>
    <dgm:cxn modelId="{DBB38C43-21B5-4A36-A7B9-EA5D10D24230}" type="presParOf" srcId="{E3AB4E46-6681-4D50-996F-B5E80D9805CE}" destId="{F9D1D138-C3B6-49BE-B3E3-B3C27D430333}" srcOrd="3" destOrd="0" presId="urn:microsoft.com/office/officeart/2005/8/layout/lProcess2"/>
    <dgm:cxn modelId="{4538621F-E2B8-4867-BB54-BC25A668DF30}" type="presParOf" srcId="{E3AB4E46-6681-4D50-996F-B5E80D9805CE}" destId="{61849DF8-94F8-4039-B2A0-819D42A5B27D}" srcOrd="4" destOrd="0" presId="urn:microsoft.com/office/officeart/2005/8/layout/lProcess2"/>
    <dgm:cxn modelId="{F2367D89-EE33-4F84-9D04-7C0DAC00A7A3}" type="presParOf" srcId="{61849DF8-94F8-4039-B2A0-819D42A5B27D}" destId="{5894EC50-52A0-4179-8C35-E9ADC197F1EA}" srcOrd="0" destOrd="0" presId="urn:microsoft.com/office/officeart/2005/8/layout/lProcess2"/>
    <dgm:cxn modelId="{E154766F-183D-4026-A554-DFFAAA2A66D7}" type="presParOf" srcId="{61849DF8-94F8-4039-B2A0-819D42A5B27D}" destId="{C7A5716E-F0FF-4774-9133-0B21B52B4DB8}" srcOrd="1" destOrd="0" presId="urn:microsoft.com/office/officeart/2005/8/layout/lProcess2"/>
    <dgm:cxn modelId="{BB365C1A-581A-44BC-9C38-BCA81F101D71}" type="presParOf" srcId="{61849DF8-94F8-4039-B2A0-819D42A5B27D}" destId="{6713CEA7-B7EA-4578-9DBF-0D6866E7BF94}" srcOrd="2" destOrd="0" presId="urn:microsoft.com/office/officeart/2005/8/layout/lProcess2"/>
    <dgm:cxn modelId="{F09C2A2F-C3C2-4382-A872-95174D92C4AF}" type="presParOf" srcId="{6713CEA7-B7EA-4578-9DBF-0D6866E7BF94}" destId="{7EFC399F-3899-44FE-BDE4-4449DA3574BE}" srcOrd="0" destOrd="0" presId="urn:microsoft.com/office/officeart/2005/8/layout/lProcess2"/>
    <dgm:cxn modelId="{D4813D4B-CA63-4EF0-A631-3A9905369853}" type="presParOf" srcId="{7EFC399F-3899-44FE-BDE4-4449DA3574BE}" destId="{EAF9AE4E-4595-4D27-B510-822C5BBD95B8}" srcOrd="0" destOrd="0" presId="urn:microsoft.com/office/officeart/2005/8/layout/lProcess2"/>
    <dgm:cxn modelId="{AD1F8817-A19E-42C3-846A-9345FF17C0DB}" type="presParOf" srcId="{E3AB4E46-6681-4D50-996F-B5E80D9805CE}" destId="{06DA824C-6D3C-4527-A22A-0A8C80C76F50}" srcOrd="5" destOrd="0" presId="urn:microsoft.com/office/officeart/2005/8/layout/lProcess2"/>
    <dgm:cxn modelId="{9409FC42-CB65-429D-BEEB-6295F512E469}" type="presParOf" srcId="{E3AB4E46-6681-4D50-996F-B5E80D9805CE}" destId="{3FCBECFB-573B-440A-BB19-51B496021370}" srcOrd="6" destOrd="0" presId="urn:microsoft.com/office/officeart/2005/8/layout/lProcess2"/>
    <dgm:cxn modelId="{C85C93FF-0D93-4C4B-9BBA-EAEE96371B85}" type="presParOf" srcId="{3FCBECFB-573B-440A-BB19-51B496021370}" destId="{18195DED-5C22-4BDA-87C1-991C125A9BBF}" srcOrd="0" destOrd="0" presId="urn:microsoft.com/office/officeart/2005/8/layout/lProcess2"/>
    <dgm:cxn modelId="{F1C0D8CF-1E83-4A29-BFD8-29212E54E4AC}" type="presParOf" srcId="{3FCBECFB-573B-440A-BB19-51B496021370}" destId="{EFB273AB-7AC3-4FC7-9FB4-F4F474CAEB16}" srcOrd="1" destOrd="0" presId="urn:microsoft.com/office/officeart/2005/8/layout/lProcess2"/>
    <dgm:cxn modelId="{B70D5650-8DEC-4D02-A47A-A81FBCC0FC67}" type="presParOf" srcId="{3FCBECFB-573B-440A-BB19-51B496021370}" destId="{51BE43E3-AC12-4D29-9D4B-A1D65F3792E8}" srcOrd="2" destOrd="0" presId="urn:microsoft.com/office/officeart/2005/8/layout/lProcess2"/>
    <dgm:cxn modelId="{2083CD2F-A04C-4F4C-99CF-A7C4C962DB5E}" type="presParOf" srcId="{51BE43E3-AC12-4D29-9D4B-A1D65F3792E8}" destId="{1CDB01CA-E542-4B6F-87C5-25FFA453D92E}" srcOrd="0" destOrd="0" presId="urn:microsoft.com/office/officeart/2005/8/layout/lProcess2"/>
    <dgm:cxn modelId="{9E737233-E171-4CAF-BA77-53969DD940FB}" type="presParOf" srcId="{1CDB01CA-E542-4B6F-87C5-25FFA453D92E}" destId="{31B6420A-CE48-4ED5-B7EF-538681BC69C0}"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6F4D018-0FF8-4F2D-BE4D-3F500FD43AAC}" type="doc">
      <dgm:prSet loTypeId="urn:microsoft.com/office/officeart/2005/8/layout/hList1" loCatId="list" qsTypeId="urn:microsoft.com/office/officeart/2005/8/quickstyle/3d2" qsCatId="3D" csTypeId="urn:microsoft.com/office/officeart/2005/8/colors/colorful3" csCatId="colorful" phldr="1"/>
      <dgm:spPr/>
      <dgm:t>
        <a:bodyPr/>
        <a:lstStyle/>
        <a:p>
          <a:endParaRPr lang="en-US"/>
        </a:p>
      </dgm:t>
    </dgm:pt>
    <dgm:pt modelId="{2FB060A9-8EB0-41DE-B7EE-1C57B913B97E}">
      <dgm:prSet phldrT="[Text]"/>
      <dgm:spPr>
        <a:solidFill>
          <a:schemeClr val="bg1">
            <a:lumMod val="50000"/>
          </a:schemeClr>
        </a:solidFill>
      </dgm:spPr>
      <dgm:t>
        <a:bodyPr/>
        <a:lstStyle/>
        <a:p>
          <a:r>
            <a:rPr lang="en-US" dirty="0" smtClean="0"/>
            <a:t>Annual Budget Requests</a:t>
          </a:r>
          <a:endParaRPr lang="en-US" dirty="0"/>
        </a:p>
      </dgm:t>
    </dgm:pt>
    <dgm:pt modelId="{B2D52DD6-244E-4CB5-8893-3F592CCEBA35}" type="parTrans" cxnId="{22CE8142-6107-4E98-9856-9495EB69318C}">
      <dgm:prSet/>
      <dgm:spPr/>
      <dgm:t>
        <a:bodyPr/>
        <a:lstStyle/>
        <a:p>
          <a:endParaRPr lang="en-US"/>
        </a:p>
      </dgm:t>
    </dgm:pt>
    <dgm:pt modelId="{00A165CD-CD6C-4915-858C-930ED0698F9D}" type="sibTrans" cxnId="{22CE8142-6107-4E98-9856-9495EB69318C}">
      <dgm:prSet/>
      <dgm:spPr/>
      <dgm:t>
        <a:bodyPr/>
        <a:lstStyle/>
        <a:p>
          <a:endParaRPr lang="en-US"/>
        </a:p>
      </dgm:t>
    </dgm:pt>
    <dgm:pt modelId="{CCD06561-4E22-411C-9351-E8B8CEE7B5AD}">
      <dgm:prSet phldrT="[Text]"/>
      <dgm:spPr/>
      <dgm:t>
        <a:bodyPr/>
        <a:lstStyle/>
        <a:p>
          <a:r>
            <a:rPr lang="en-US" dirty="0" smtClean="0"/>
            <a:t>RADA’s annual funding requests were limited to the rehabilitation of 50 km of priority roads under the FRRP.</a:t>
          </a:r>
          <a:endParaRPr lang="en-US" dirty="0"/>
        </a:p>
      </dgm:t>
    </dgm:pt>
    <dgm:pt modelId="{61488760-AD1A-4AC9-B9B3-F2C8ADB8D1DC}" type="parTrans" cxnId="{E5F34296-DE3A-4F58-896D-5689F0997B1F}">
      <dgm:prSet/>
      <dgm:spPr/>
      <dgm:t>
        <a:bodyPr/>
        <a:lstStyle/>
        <a:p>
          <a:endParaRPr lang="en-US"/>
        </a:p>
      </dgm:t>
    </dgm:pt>
    <dgm:pt modelId="{33EB1B94-0832-44E6-B049-4FC644F431CF}" type="sibTrans" cxnId="{E5F34296-DE3A-4F58-896D-5689F0997B1F}">
      <dgm:prSet/>
      <dgm:spPr/>
      <dgm:t>
        <a:bodyPr/>
        <a:lstStyle/>
        <a:p>
          <a:endParaRPr lang="en-US"/>
        </a:p>
      </dgm:t>
    </dgm:pt>
    <dgm:pt modelId="{CF0E0FF7-A884-40DE-97B6-4F2BFA32C284}">
      <dgm:prSet phldrT="[Text]"/>
      <dgm:spPr/>
      <dgm:t>
        <a:bodyPr/>
        <a:lstStyle/>
        <a:p>
          <a:r>
            <a:rPr lang="en-US" dirty="0" smtClean="0"/>
            <a:t>RADA’s  Strategic Business Plan (SBP) </a:t>
          </a:r>
          <a:endParaRPr lang="en-US" dirty="0"/>
        </a:p>
      </dgm:t>
    </dgm:pt>
    <dgm:pt modelId="{0C886AB9-52D3-4132-9EB7-E81845B2D1A8}" type="parTrans" cxnId="{BB486E63-5904-448F-9A88-2D0F1C941E5C}">
      <dgm:prSet/>
      <dgm:spPr/>
      <dgm:t>
        <a:bodyPr/>
        <a:lstStyle/>
        <a:p>
          <a:endParaRPr lang="en-US"/>
        </a:p>
      </dgm:t>
    </dgm:pt>
    <dgm:pt modelId="{9C617CC1-3DC1-4A26-86B9-2D2C20222953}" type="sibTrans" cxnId="{BB486E63-5904-448F-9A88-2D0F1C941E5C}">
      <dgm:prSet/>
      <dgm:spPr/>
      <dgm:t>
        <a:bodyPr/>
        <a:lstStyle/>
        <a:p>
          <a:endParaRPr lang="en-US"/>
        </a:p>
      </dgm:t>
    </dgm:pt>
    <dgm:pt modelId="{F6A7E6F9-94F6-4DC8-BB34-ECC39AC31B67}">
      <dgm:prSet phldrT="[Text]"/>
      <dgm:spPr>
        <a:solidFill>
          <a:schemeClr val="accent4">
            <a:lumMod val="60000"/>
            <a:lumOff val="40000"/>
            <a:alpha val="90000"/>
          </a:schemeClr>
        </a:solidFill>
      </dgm:spPr>
      <dgm:t>
        <a:bodyPr/>
        <a:lstStyle/>
        <a:p>
          <a:r>
            <a:rPr lang="en-US" dirty="0" smtClean="0"/>
            <a:t>There was no consistent relationship (alignment) between RADA’s budget outlined in the SBP and that requested from MICAF  </a:t>
          </a:r>
          <a:endParaRPr lang="en-US" dirty="0"/>
        </a:p>
      </dgm:t>
    </dgm:pt>
    <dgm:pt modelId="{C180A950-4C53-4FBA-B8DC-696F4D9192D0}" type="parTrans" cxnId="{6E061673-1B23-489E-B88C-9C8A9331C68A}">
      <dgm:prSet/>
      <dgm:spPr/>
      <dgm:t>
        <a:bodyPr/>
        <a:lstStyle/>
        <a:p>
          <a:endParaRPr lang="en-US"/>
        </a:p>
      </dgm:t>
    </dgm:pt>
    <dgm:pt modelId="{0E88BBE2-DDDC-4D73-8CE8-037BBB73ACEB}" type="sibTrans" cxnId="{6E061673-1B23-489E-B88C-9C8A9331C68A}">
      <dgm:prSet/>
      <dgm:spPr/>
      <dgm:t>
        <a:bodyPr/>
        <a:lstStyle/>
        <a:p>
          <a:endParaRPr lang="en-US"/>
        </a:p>
      </dgm:t>
    </dgm:pt>
    <dgm:pt modelId="{8F4674AB-8259-4251-941D-60E04F320C09}">
      <dgm:prSet phldrT="[Text]"/>
      <dgm:spPr/>
      <dgm:t>
        <a:bodyPr/>
        <a:lstStyle/>
        <a:p>
          <a:r>
            <a:rPr lang="en-US" dirty="0" smtClean="0"/>
            <a:t>Diversion of Funds</a:t>
          </a:r>
          <a:endParaRPr lang="en-US" dirty="0"/>
        </a:p>
      </dgm:t>
    </dgm:pt>
    <dgm:pt modelId="{5B3B2232-E5DC-4BA3-91FD-78F0AFA159C7}" type="parTrans" cxnId="{A25DC41D-DAC1-4E49-B583-45B2398F14D8}">
      <dgm:prSet/>
      <dgm:spPr/>
      <dgm:t>
        <a:bodyPr/>
        <a:lstStyle/>
        <a:p>
          <a:endParaRPr lang="en-US"/>
        </a:p>
      </dgm:t>
    </dgm:pt>
    <dgm:pt modelId="{31EDE1FB-4497-41DD-AF5D-B4B80CA32268}" type="sibTrans" cxnId="{A25DC41D-DAC1-4E49-B583-45B2398F14D8}">
      <dgm:prSet/>
      <dgm:spPr/>
      <dgm:t>
        <a:bodyPr/>
        <a:lstStyle/>
        <a:p>
          <a:endParaRPr lang="en-US"/>
        </a:p>
      </dgm:t>
    </dgm:pt>
    <dgm:pt modelId="{75C014A6-CFD2-426A-933D-172178214EA3}">
      <dgm:prSet phldrT="[Text]"/>
      <dgm:spPr>
        <a:solidFill>
          <a:srgbClr val="FFC000">
            <a:alpha val="90000"/>
          </a:srgbClr>
        </a:solidFill>
      </dgm:spPr>
      <dgm:t>
        <a:bodyPr/>
        <a:lstStyle/>
        <a:p>
          <a:r>
            <a:rPr lang="en-GB" dirty="0" smtClean="0"/>
            <a:t>RADA failed to provide evidence that MICAF approved the diversion of funds allocated for farm roads, towards the repair of non-farm roads.</a:t>
          </a:r>
          <a:endParaRPr lang="en-US" dirty="0"/>
        </a:p>
      </dgm:t>
    </dgm:pt>
    <dgm:pt modelId="{D560FB47-A806-4C04-B993-2AEE36EBFF8E}" type="parTrans" cxnId="{71E58FF8-3768-42CE-9F2D-20E3C47CF7CF}">
      <dgm:prSet/>
      <dgm:spPr/>
      <dgm:t>
        <a:bodyPr/>
        <a:lstStyle/>
        <a:p>
          <a:endParaRPr lang="en-US"/>
        </a:p>
      </dgm:t>
    </dgm:pt>
    <dgm:pt modelId="{D17D7C6D-37C5-4A30-9465-67D375D20AE5}" type="sibTrans" cxnId="{71E58FF8-3768-42CE-9F2D-20E3C47CF7CF}">
      <dgm:prSet/>
      <dgm:spPr/>
      <dgm:t>
        <a:bodyPr/>
        <a:lstStyle/>
        <a:p>
          <a:endParaRPr lang="en-US"/>
        </a:p>
      </dgm:t>
    </dgm:pt>
    <dgm:pt modelId="{78EA1CE9-627D-4FED-B7AD-07BCE793AEEE}">
      <dgm:prSet phldrT="[Text]"/>
      <dgm:spPr/>
      <dgm:t>
        <a:bodyPr/>
        <a:lstStyle/>
        <a:p>
          <a:r>
            <a:rPr lang="en-US" dirty="0" smtClean="0"/>
            <a:t> Budget submissions and plans did not include funding for routine, preventative &amp;  emergency repairs.</a:t>
          </a:r>
          <a:endParaRPr lang="en-US" dirty="0"/>
        </a:p>
      </dgm:t>
    </dgm:pt>
    <dgm:pt modelId="{72FDECFC-62B6-49DC-BD0A-74C987CD60D9}" type="parTrans" cxnId="{0259B821-65B2-4C59-9DFF-A8ACA7BDB0C1}">
      <dgm:prSet/>
      <dgm:spPr/>
      <dgm:t>
        <a:bodyPr/>
        <a:lstStyle/>
        <a:p>
          <a:endParaRPr lang="en-US"/>
        </a:p>
      </dgm:t>
    </dgm:pt>
    <dgm:pt modelId="{C1763924-E619-41BC-BCF9-1525F02B673D}" type="sibTrans" cxnId="{0259B821-65B2-4C59-9DFF-A8ACA7BDB0C1}">
      <dgm:prSet/>
      <dgm:spPr/>
      <dgm:t>
        <a:bodyPr/>
        <a:lstStyle/>
        <a:p>
          <a:endParaRPr lang="en-US"/>
        </a:p>
      </dgm:t>
    </dgm:pt>
    <dgm:pt modelId="{7266D695-E2CB-4B26-BEF0-367C33EC6B3B}">
      <dgm:prSet phldrT="[Text]"/>
      <dgm:spPr>
        <a:solidFill>
          <a:schemeClr val="accent4">
            <a:lumMod val="60000"/>
            <a:lumOff val="40000"/>
            <a:alpha val="90000"/>
          </a:schemeClr>
        </a:solidFill>
      </dgm:spPr>
      <dgm:t>
        <a:bodyPr/>
        <a:lstStyle/>
        <a:p>
          <a:r>
            <a:rPr lang="en-US" dirty="0" smtClean="0"/>
            <a:t>No reasons provided for the difference, which limited transparency of the budget process and accountability.  </a:t>
          </a:r>
          <a:endParaRPr lang="en-US" dirty="0"/>
        </a:p>
      </dgm:t>
    </dgm:pt>
    <dgm:pt modelId="{D038807F-6E00-4337-AB1E-AE3B3471C710}" type="parTrans" cxnId="{C80E785A-4FB8-4339-9043-24AE3DCCB3C8}">
      <dgm:prSet/>
      <dgm:spPr/>
      <dgm:t>
        <a:bodyPr/>
        <a:lstStyle/>
        <a:p>
          <a:endParaRPr lang="en-US"/>
        </a:p>
      </dgm:t>
    </dgm:pt>
    <dgm:pt modelId="{E486996D-737E-4CC9-8D2D-89C8493F5FF9}" type="sibTrans" cxnId="{C80E785A-4FB8-4339-9043-24AE3DCCB3C8}">
      <dgm:prSet/>
      <dgm:spPr/>
      <dgm:t>
        <a:bodyPr/>
        <a:lstStyle/>
        <a:p>
          <a:endParaRPr lang="en-US"/>
        </a:p>
      </dgm:t>
    </dgm:pt>
    <dgm:pt modelId="{E579E3F8-7EE8-45D9-A4E1-1A7F53BB4405}" type="pres">
      <dgm:prSet presAssocID="{36F4D018-0FF8-4F2D-BE4D-3F500FD43AAC}" presName="Name0" presStyleCnt="0">
        <dgm:presLayoutVars>
          <dgm:dir/>
          <dgm:animLvl val="lvl"/>
          <dgm:resizeHandles val="exact"/>
        </dgm:presLayoutVars>
      </dgm:prSet>
      <dgm:spPr/>
      <dgm:t>
        <a:bodyPr/>
        <a:lstStyle/>
        <a:p>
          <a:endParaRPr lang="en-US"/>
        </a:p>
      </dgm:t>
    </dgm:pt>
    <dgm:pt modelId="{C14943F6-3C7D-407C-85F3-59E69B269779}" type="pres">
      <dgm:prSet presAssocID="{2FB060A9-8EB0-41DE-B7EE-1C57B913B97E}" presName="composite" presStyleCnt="0"/>
      <dgm:spPr/>
    </dgm:pt>
    <dgm:pt modelId="{F796672E-4841-40B4-BCA4-5AD955FA2267}" type="pres">
      <dgm:prSet presAssocID="{2FB060A9-8EB0-41DE-B7EE-1C57B913B97E}" presName="parTx" presStyleLbl="alignNode1" presStyleIdx="0" presStyleCnt="3">
        <dgm:presLayoutVars>
          <dgm:chMax val="0"/>
          <dgm:chPref val="0"/>
          <dgm:bulletEnabled val="1"/>
        </dgm:presLayoutVars>
      </dgm:prSet>
      <dgm:spPr/>
      <dgm:t>
        <a:bodyPr/>
        <a:lstStyle/>
        <a:p>
          <a:endParaRPr lang="en-US"/>
        </a:p>
      </dgm:t>
    </dgm:pt>
    <dgm:pt modelId="{1890D04B-F9D6-4DFB-B637-F7614E70CE3B}" type="pres">
      <dgm:prSet presAssocID="{2FB060A9-8EB0-41DE-B7EE-1C57B913B97E}" presName="desTx" presStyleLbl="alignAccFollowNode1" presStyleIdx="0" presStyleCnt="3">
        <dgm:presLayoutVars>
          <dgm:bulletEnabled val="1"/>
        </dgm:presLayoutVars>
      </dgm:prSet>
      <dgm:spPr/>
      <dgm:t>
        <a:bodyPr/>
        <a:lstStyle/>
        <a:p>
          <a:endParaRPr lang="en-US"/>
        </a:p>
      </dgm:t>
    </dgm:pt>
    <dgm:pt modelId="{F735A703-61F5-4495-9DDA-68FDB617A23C}" type="pres">
      <dgm:prSet presAssocID="{00A165CD-CD6C-4915-858C-930ED0698F9D}" presName="space" presStyleCnt="0"/>
      <dgm:spPr/>
    </dgm:pt>
    <dgm:pt modelId="{5C3B70EF-9604-4254-A2F0-D126C23ED737}" type="pres">
      <dgm:prSet presAssocID="{CF0E0FF7-A884-40DE-97B6-4F2BFA32C284}" presName="composite" presStyleCnt="0"/>
      <dgm:spPr/>
    </dgm:pt>
    <dgm:pt modelId="{A2506C27-6F8E-4306-8B9B-F40F51E9922E}" type="pres">
      <dgm:prSet presAssocID="{CF0E0FF7-A884-40DE-97B6-4F2BFA32C284}" presName="parTx" presStyleLbl="alignNode1" presStyleIdx="1" presStyleCnt="3">
        <dgm:presLayoutVars>
          <dgm:chMax val="0"/>
          <dgm:chPref val="0"/>
          <dgm:bulletEnabled val="1"/>
        </dgm:presLayoutVars>
      </dgm:prSet>
      <dgm:spPr/>
      <dgm:t>
        <a:bodyPr/>
        <a:lstStyle/>
        <a:p>
          <a:endParaRPr lang="en-US"/>
        </a:p>
      </dgm:t>
    </dgm:pt>
    <dgm:pt modelId="{343C260C-9753-46E0-9CFF-96D18667C2CD}" type="pres">
      <dgm:prSet presAssocID="{CF0E0FF7-A884-40DE-97B6-4F2BFA32C284}" presName="desTx" presStyleLbl="alignAccFollowNode1" presStyleIdx="1" presStyleCnt="3">
        <dgm:presLayoutVars>
          <dgm:bulletEnabled val="1"/>
        </dgm:presLayoutVars>
      </dgm:prSet>
      <dgm:spPr/>
      <dgm:t>
        <a:bodyPr/>
        <a:lstStyle/>
        <a:p>
          <a:endParaRPr lang="en-US"/>
        </a:p>
      </dgm:t>
    </dgm:pt>
    <dgm:pt modelId="{8AF047ED-617A-4322-B6AB-9712DEACEA21}" type="pres">
      <dgm:prSet presAssocID="{9C617CC1-3DC1-4A26-86B9-2D2C20222953}" presName="space" presStyleCnt="0"/>
      <dgm:spPr/>
    </dgm:pt>
    <dgm:pt modelId="{24F835DC-D757-4466-BA5D-2DEEEAEA5BA2}" type="pres">
      <dgm:prSet presAssocID="{8F4674AB-8259-4251-941D-60E04F320C09}" presName="composite" presStyleCnt="0"/>
      <dgm:spPr/>
    </dgm:pt>
    <dgm:pt modelId="{B1F90055-2806-4B58-85E6-A0AFAFA1D800}" type="pres">
      <dgm:prSet presAssocID="{8F4674AB-8259-4251-941D-60E04F320C09}" presName="parTx" presStyleLbl="alignNode1" presStyleIdx="2" presStyleCnt="3">
        <dgm:presLayoutVars>
          <dgm:chMax val="0"/>
          <dgm:chPref val="0"/>
          <dgm:bulletEnabled val="1"/>
        </dgm:presLayoutVars>
      </dgm:prSet>
      <dgm:spPr/>
      <dgm:t>
        <a:bodyPr/>
        <a:lstStyle/>
        <a:p>
          <a:endParaRPr lang="en-US"/>
        </a:p>
      </dgm:t>
    </dgm:pt>
    <dgm:pt modelId="{D58DCF57-CC00-40D5-94B2-06A425556909}" type="pres">
      <dgm:prSet presAssocID="{8F4674AB-8259-4251-941D-60E04F320C09}" presName="desTx" presStyleLbl="alignAccFollowNode1" presStyleIdx="2" presStyleCnt="3">
        <dgm:presLayoutVars>
          <dgm:bulletEnabled val="1"/>
        </dgm:presLayoutVars>
      </dgm:prSet>
      <dgm:spPr/>
      <dgm:t>
        <a:bodyPr/>
        <a:lstStyle/>
        <a:p>
          <a:endParaRPr lang="en-US"/>
        </a:p>
      </dgm:t>
    </dgm:pt>
  </dgm:ptLst>
  <dgm:cxnLst>
    <dgm:cxn modelId="{A25DC41D-DAC1-4E49-B583-45B2398F14D8}" srcId="{36F4D018-0FF8-4F2D-BE4D-3F500FD43AAC}" destId="{8F4674AB-8259-4251-941D-60E04F320C09}" srcOrd="2" destOrd="0" parTransId="{5B3B2232-E5DC-4BA3-91FD-78F0AFA159C7}" sibTransId="{31EDE1FB-4497-41DD-AF5D-B4B80CA32268}"/>
    <dgm:cxn modelId="{BB486E63-5904-448F-9A88-2D0F1C941E5C}" srcId="{36F4D018-0FF8-4F2D-BE4D-3F500FD43AAC}" destId="{CF0E0FF7-A884-40DE-97B6-4F2BFA32C284}" srcOrd="1" destOrd="0" parTransId="{0C886AB9-52D3-4132-9EB7-E81845B2D1A8}" sibTransId="{9C617CC1-3DC1-4A26-86B9-2D2C20222953}"/>
    <dgm:cxn modelId="{0259B821-65B2-4C59-9DFF-A8ACA7BDB0C1}" srcId="{2FB060A9-8EB0-41DE-B7EE-1C57B913B97E}" destId="{78EA1CE9-627D-4FED-B7AD-07BCE793AEEE}" srcOrd="1" destOrd="0" parTransId="{72FDECFC-62B6-49DC-BD0A-74C987CD60D9}" sibTransId="{C1763924-E619-41BC-BCF9-1525F02B673D}"/>
    <dgm:cxn modelId="{4ACB84B8-E243-4677-8D85-E6EB6FA78CB0}" type="presOf" srcId="{7266D695-E2CB-4B26-BEF0-367C33EC6B3B}" destId="{343C260C-9753-46E0-9CFF-96D18667C2CD}" srcOrd="0" destOrd="1" presId="urn:microsoft.com/office/officeart/2005/8/layout/hList1"/>
    <dgm:cxn modelId="{22CE8142-6107-4E98-9856-9495EB69318C}" srcId="{36F4D018-0FF8-4F2D-BE4D-3F500FD43AAC}" destId="{2FB060A9-8EB0-41DE-B7EE-1C57B913B97E}" srcOrd="0" destOrd="0" parTransId="{B2D52DD6-244E-4CB5-8893-3F592CCEBA35}" sibTransId="{00A165CD-CD6C-4915-858C-930ED0698F9D}"/>
    <dgm:cxn modelId="{E69745E5-117C-44AE-89D7-13226256083E}" type="presOf" srcId="{CCD06561-4E22-411C-9351-E8B8CEE7B5AD}" destId="{1890D04B-F9D6-4DFB-B637-F7614E70CE3B}" srcOrd="0" destOrd="0" presId="urn:microsoft.com/office/officeart/2005/8/layout/hList1"/>
    <dgm:cxn modelId="{71E58FF8-3768-42CE-9F2D-20E3C47CF7CF}" srcId="{8F4674AB-8259-4251-941D-60E04F320C09}" destId="{75C014A6-CFD2-426A-933D-172178214EA3}" srcOrd="0" destOrd="0" parTransId="{D560FB47-A806-4C04-B993-2AEE36EBFF8E}" sibTransId="{D17D7C6D-37C5-4A30-9465-67D375D20AE5}"/>
    <dgm:cxn modelId="{E5F34296-DE3A-4F58-896D-5689F0997B1F}" srcId="{2FB060A9-8EB0-41DE-B7EE-1C57B913B97E}" destId="{CCD06561-4E22-411C-9351-E8B8CEE7B5AD}" srcOrd="0" destOrd="0" parTransId="{61488760-AD1A-4AC9-B9B3-F2C8ADB8D1DC}" sibTransId="{33EB1B94-0832-44E6-B049-4FC644F431CF}"/>
    <dgm:cxn modelId="{F99E107B-81DC-480F-B676-B7E24F50750D}" type="presOf" srcId="{36F4D018-0FF8-4F2D-BE4D-3F500FD43AAC}" destId="{E579E3F8-7EE8-45D9-A4E1-1A7F53BB4405}" srcOrd="0" destOrd="0" presId="urn:microsoft.com/office/officeart/2005/8/layout/hList1"/>
    <dgm:cxn modelId="{C80E785A-4FB8-4339-9043-24AE3DCCB3C8}" srcId="{CF0E0FF7-A884-40DE-97B6-4F2BFA32C284}" destId="{7266D695-E2CB-4B26-BEF0-367C33EC6B3B}" srcOrd="1" destOrd="0" parTransId="{D038807F-6E00-4337-AB1E-AE3B3471C710}" sibTransId="{E486996D-737E-4CC9-8D2D-89C8493F5FF9}"/>
    <dgm:cxn modelId="{DA6E94D0-AD2F-4388-92BC-DE0E86D3FA06}" type="presOf" srcId="{8F4674AB-8259-4251-941D-60E04F320C09}" destId="{B1F90055-2806-4B58-85E6-A0AFAFA1D800}" srcOrd="0" destOrd="0" presId="urn:microsoft.com/office/officeart/2005/8/layout/hList1"/>
    <dgm:cxn modelId="{E4888F5C-39E0-4A12-B9B5-1E9B8FB3DC74}" type="presOf" srcId="{CF0E0FF7-A884-40DE-97B6-4F2BFA32C284}" destId="{A2506C27-6F8E-4306-8B9B-F40F51E9922E}" srcOrd="0" destOrd="0" presId="urn:microsoft.com/office/officeart/2005/8/layout/hList1"/>
    <dgm:cxn modelId="{6E061673-1B23-489E-B88C-9C8A9331C68A}" srcId="{CF0E0FF7-A884-40DE-97B6-4F2BFA32C284}" destId="{F6A7E6F9-94F6-4DC8-BB34-ECC39AC31B67}" srcOrd="0" destOrd="0" parTransId="{C180A950-4C53-4FBA-B8DC-696F4D9192D0}" sibTransId="{0E88BBE2-DDDC-4D73-8CE8-037BBB73ACEB}"/>
    <dgm:cxn modelId="{052E3C5F-A489-4D24-9DD0-2A607205E108}" type="presOf" srcId="{F6A7E6F9-94F6-4DC8-BB34-ECC39AC31B67}" destId="{343C260C-9753-46E0-9CFF-96D18667C2CD}" srcOrd="0" destOrd="0" presId="urn:microsoft.com/office/officeart/2005/8/layout/hList1"/>
    <dgm:cxn modelId="{3CBC871F-F074-457D-8D17-292BA4EBAE02}" type="presOf" srcId="{75C014A6-CFD2-426A-933D-172178214EA3}" destId="{D58DCF57-CC00-40D5-94B2-06A425556909}" srcOrd="0" destOrd="0" presId="urn:microsoft.com/office/officeart/2005/8/layout/hList1"/>
    <dgm:cxn modelId="{88393997-ED3D-46C3-9F56-B2B3F288B523}" type="presOf" srcId="{2FB060A9-8EB0-41DE-B7EE-1C57B913B97E}" destId="{F796672E-4841-40B4-BCA4-5AD955FA2267}" srcOrd="0" destOrd="0" presId="urn:microsoft.com/office/officeart/2005/8/layout/hList1"/>
    <dgm:cxn modelId="{BCB2DF73-EDB4-4C2A-98E4-699F65327C0E}" type="presOf" srcId="{78EA1CE9-627D-4FED-B7AD-07BCE793AEEE}" destId="{1890D04B-F9D6-4DFB-B637-F7614E70CE3B}" srcOrd="0" destOrd="1" presId="urn:microsoft.com/office/officeart/2005/8/layout/hList1"/>
    <dgm:cxn modelId="{CB48BF1F-960F-4063-9962-87A3CC448044}" type="presParOf" srcId="{E579E3F8-7EE8-45D9-A4E1-1A7F53BB4405}" destId="{C14943F6-3C7D-407C-85F3-59E69B269779}" srcOrd="0" destOrd="0" presId="urn:microsoft.com/office/officeart/2005/8/layout/hList1"/>
    <dgm:cxn modelId="{28317DCF-1DC0-4661-964B-8408E8030BBA}" type="presParOf" srcId="{C14943F6-3C7D-407C-85F3-59E69B269779}" destId="{F796672E-4841-40B4-BCA4-5AD955FA2267}" srcOrd="0" destOrd="0" presId="urn:microsoft.com/office/officeart/2005/8/layout/hList1"/>
    <dgm:cxn modelId="{D3E20899-E607-4D30-9BC6-437003535EF6}" type="presParOf" srcId="{C14943F6-3C7D-407C-85F3-59E69B269779}" destId="{1890D04B-F9D6-4DFB-B637-F7614E70CE3B}" srcOrd="1" destOrd="0" presId="urn:microsoft.com/office/officeart/2005/8/layout/hList1"/>
    <dgm:cxn modelId="{0B8372C1-E209-4F9A-8FBA-3F5BFAA2EA07}" type="presParOf" srcId="{E579E3F8-7EE8-45D9-A4E1-1A7F53BB4405}" destId="{F735A703-61F5-4495-9DDA-68FDB617A23C}" srcOrd="1" destOrd="0" presId="urn:microsoft.com/office/officeart/2005/8/layout/hList1"/>
    <dgm:cxn modelId="{10BDFB47-C86E-4E6A-8CA9-ACDB7D81E78B}" type="presParOf" srcId="{E579E3F8-7EE8-45D9-A4E1-1A7F53BB4405}" destId="{5C3B70EF-9604-4254-A2F0-D126C23ED737}" srcOrd="2" destOrd="0" presId="urn:microsoft.com/office/officeart/2005/8/layout/hList1"/>
    <dgm:cxn modelId="{ACAD832B-C70D-4C2F-8AED-00EAD652D071}" type="presParOf" srcId="{5C3B70EF-9604-4254-A2F0-D126C23ED737}" destId="{A2506C27-6F8E-4306-8B9B-F40F51E9922E}" srcOrd="0" destOrd="0" presId="urn:microsoft.com/office/officeart/2005/8/layout/hList1"/>
    <dgm:cxn modelId="{BF74A3B7-A227-4EC5-9855-2B6B92DA96A5}" type="presParOf" srcId="{5C3B70EF-9604-4254-A2F0-D126C23ED737}" destId="{343C260C-9753-46E0-9CFF-96D18667C2CD}" srcOrd="1" destOrd="0" presId="urn:microsoft.com/office/officeart/2005/8/layout/hList1"/>
    <dgm:cxn modelId="{BE6EA8E1-ACCE-489F-ABAA-244C76CECE03}" type="presParOf" srcId="{E579E3F8-7EE8-45D9-A4E1-1A7F53BB4405}" destId="{8AF047ED-617A-4322-B6AB-9712DEACEA21}" srcOrd="3" destOrd="0" presId="urn:microsoft.com/office/officeart/2005/8/layout/hList1"/>
    <dgm:cxn modelId="{F1855695-B07B-4879-95E4-D3352EE3A289}" type="presParOf" srcId="{E579E3F8-7EE8-45D9-A4E1-1A7F53BB4405}" destId="{24F835DC-D757-4466-BA5D-2DEEEAEA5BA2}" srcOrd="4" destOrd="0" presId="urn:microsoft.com/office/officeart/2005/8/layout/hList1"/>
    <dgm:cxn modelId="{9B33C905-771E-4859-8AD2-ACDB5623CA02}" type="presParOf" srcId="{24F835DC-D757-4466-BA5D-2DEEEAEA5BA2}" destId="{B1F90055-2806-4B58-85E6-A0AFAFA1D800}" srcOrd="0" destOrd="0" presId="urn:microsoft.com/office/officeart/2005/8/layout/hList1"/>
    <dgm:cxn modelId="{BA8A6110-820C-4BAC-A504-F5BDED4815EB}" type="presParOf" srcId="{24F835DC-D757-4466-BA5D-2DEEEAEA5BA2}" destId="{D58DCF57-CC00-40D5-94B2-06A42555690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6F4D018-0FF8-4F2D-BE4D-3F500FD43AAC}" type="doc">
      <dgm:prSet loTypeId="urn:microsoft.com/office/officeart/2005/8/layout/hProcess7" loCatId="list" qsTypeId="urn:microsoft.com/office/officeart/2005/8/quickstyle/3d2" qsCatId="3D" csTypeId="urn:microsoft.com/office/officeart/2005/8/colors/colorful5" csCatId="colorful" phldr="1"/>
      <dgm:spPr/>
      <dgm:t>
        <a:bodyPr/>
        <a:lstStyle/>
        <a:p>
          <a:endParaRPr lang="en-US"/>
        </a:p>
      </dgm:t>
    </dgm:pt>
    <dgm:pt modelId="{CCD06561-4E22-411C-9351-E8B8CEE7B5AD}">
      <dgm:prSet phldrT="[Text]"/>
      <dgm:spPr/>
      <dgm:t>
        <a:bodyPr/>
        <a:lstStyle/>
        <a:p>
          <a:r>
            <a:rPr lang="en-US" dirty="0" smtClean="0"/>
            <a:t>RADA established annual priority lists for the selection of farm roads to be rehabilitated but could not explain the basis for the selection of some farm roads</a:t>
          </a:r>
          <a:endParaRPr lang="en-US" dirty="0"/>
        </a:p>
      </dgm:t>
    </dgm:pt>
    <dgm:pt modelId="{61488760-AD1A-4AC9-B9B3-F2C8ADB8D1DC}" type="parTrans" cxnId="{E5F34296-DE3A-4F58-896D-5689F0997B1F}">
      <dgm:prSet/>
      <dgm:spPr/>
      <dgm:t>
        <a:bodyPr/>
        <a:lstStyle/>
        <a:p>
          <a:endParaRPr lang="en-US"/>
        </a:p>
      </dgm:t>
    </dgm:pt>
    <dgm:pt modelId="{33EB1B94-0832-44E6-B049-4FC644F431CF}" type="sibTrans" cxnId="{E5F34296-DE3A-4F58-896D-5689F0997B1F}">
      <dgm:prSet/>
      <dgm:spPr/>
      <dgm:t>
        <a:bodyPr/>
        <a:lstStyle/>
        <a:p>
          <a:endParaRPr lang="en-US"/>
        </a:p>
      </dgm:t>
    </dgm:pt>
    <dgm:pt modelId="{CF0E0FF7-A884-40DE-97B6-4F2BFA32C284}">
      <dgm:prSet phldrT="[Text]"/>
      <dgm:spPr>
        <a:solidFill>
          <a:schemeClr val="accent2">
            <a:lumMod val="75000"/>
          </a:schemeClr>
        </a:solidFill>
      </dgm:spPr>
      <dgm:t>
        <a:bodyPr/>
        <a:lstStyle/>
        <a:p>
          <a:endParaRPr lang="en-US" dirty="0"/>
        </a:p>
      </dgm:t>
    </dgm:pt>
    <dgm:pt modelId="{0C886AB9-52D3-4132-9EB7-E81845B2D1A8}" type="parTrans" cxnId="{BB486E63-5904-448F-9A88-2D0F1C941E5C}">
      <dgm:prSet/>
      <dgm:spPr/>
      <dgm:t>
        <a:bodyPr/>
        <a:lstStyle/>
        <a:p>
          <a:endParaRPr lang="en-US"/>
        </a:p>
      </dgm:t>
    </dgm:pt>
    <dgm:pt modelId="{9C617CC1-3DC1-4A26-86B9-2D2C20222953}" type="sibTrans" cxnId="{BB486E63-5904-448F-9A88-2D0F1C941E5C}">
      <dgm:prSet/>
      <dgm:spPr/>
      <dgm:t>
        <a:bodyPr/>
        <a:lstStyle/>
        <a:p>
          <a:endParaRPr lang="en-US"/>
        </a:p>
      </dgm:t>
    </dgm:pt>
    <dgm:pt modelId="{F6A7E6F9-94F6-4DC8-BB34-ECC39AC31B67}">
      <dgm:prSet phldrT="[Text]"/>
      <dgm:spPr>
        <a:solidFill>
          <a:schemeClr val="accent2">
            <a:lumMod val="75000"/>
          </a:schemeClr>
        </a:solidFill>
      </dgm:spPr>
      <dgm:t>
        <a:bodyPr/>
        <a:lstStyle/>
        <a:p>
          <a:r>
            <a:rPr lang="en-US" dirty="0" smtClean="0"/>
            <a:t>This raised doubts regarding the transparency of the selection process.</a:t>
          </a:r>
          <a:endParaRPr lang="en-US" dirty="0"/>
        </a:p>
      </dgm:t>
    </dgm:pt>
    <dgm:pt modelId="{C180A950-4C53-4FBA-B8DC-696F4D9192D0}" type="parTrans" cxnId="{6E061673-1B23-489E-B88C-9C8A9331C68A}">
      <dgm:prSet/>
      <dgm:spPr/>
      <dgm:t>
        <a:bodyPr/>
        <a:lstStyle/>
        <a:p>
          <a:endParaRPr lang="en-US"/>
        </a:p>
      </dgm:t>
    </dgm:pt>
    <dgm:pt modelId="{0E88BBE2-DDDC-4D73-8CE8-037BBB73ACEB}" type="sibTrans" cxnId="{6E061673-1B23-489E-B88C-9C8A9331C68A}">
      <dgm:prSet/>
      <dgm:spPr/>
      <dgm:t>
        <a:bodyPr/>
        <a:lstStyle/>
        <a:p>
          <a:endParaRPr lang="en-US"/>
        </a:p>
      </dgm:t>
    </dgm:pt>
    <dgm:pt modelId="{4B030E45-2A30-4BEF-853A-0BF00AE720C3}">
      <dgm:prSet phldrT="[Text]"/>
      <dgm:spPr/>
      <dgm:t>
        <a:bodyPr/>
        <a:lstStyle/>
        <a:p>
          <a:r>
            <a:rPr lang="en-US" dirty="0" smtClean="0"/>
            <a:t>RADA admitted that its definition of farm roads was inadequate and outdated.</a:t>
          </a:r>
          <a:endParaRPr lang="en-US" dirty="0"/>
        </a:p>
      </dgm:t>
    </dgm:pt>
    <dgm:pt modelId="{3E9A0755-6FAA-4D89-A5F6-64675F76272A}" type="parTrans" cxnId="{168297CC-370F-4BF8-904D-2FEABFBD5FCB}">
      <dgm:prSet/>
      <dgm:spPr/>
      <dgm:t>
        <a:bodyPr/>
        <a:lstStyle/>
        <a:p>
          <a:endParaRPr lang="en-US"/>
        </a:p>
      </dgm:t>
    </dgm:pt>
    <dgm:pt modelId="{70B5B3C9-D307-4408-8E04-2E7F22887AA3}" type="sibTrans" cxnId="{168297CC-370F-4BF8-904D-2FEABFBD5FCB}">
      <dgm:prSet/>
      <dgm:spPr/>
      <dgm:t>
        <a:bodyPr/>
        <a:lstStyle/>
        <a:p>
          <a:endParaRPr lang="en-US"/>
        </a:p>
      </dgm:t>
    </dgm:pt>
    <dgm:pt modelId="{188FAAAE-1180-4D36-A558-4021536C5544}">
      <dgm:prSet phldrT="[Text]"/>
      <dgm:spPr/>
      <dgm:t>
        <a:bodyPr/>
        <a:lstStyle/>
        <a:p>
          <a:endParaRPr lang="en-US" dirty="0"/>
        </a:p>
      </dgm:t>
    </dgm:pt>
    <dgm:pt modelId="{E0000CEF-A278-492C-ADAC-16F8DC728436}" type="parTrans" cxnId="{BD0F6DE6-8EE6-4CEC-9AD3-45D9F3514E8D}">
      <dgm:prSet/>
      <dgm:spPr/>
      <dgm:t>
        <a:bodyPr/>
        <a:lstStyle/>
        <a:p>
          <a:endParaRPr lang="en-US"/>
        </a:p>
      </dgm:t>
    </dgm:pt>
    <dgm:pt modelId="{433520B9-69F1-4FEE-A54E-F4C9DAF38A61}" type="sibTrans" cxnId="{BD0F6DE6-8EE6-4CEC-9AD3-45D9F3514E8D}">
      <dgm:prSet/>
      <dgm:spPr/>
      <dgm:t>
        <a:bodyPr/>
        <a:lstStyle/>
        <a:p>
          <a:endParaRPr lang="en-US"/>
        </a:p>
      </dgm:t>
    </dgm:pt>
    <dgm:pt modelId="{4AD72C71-862E-4954-A07A-4AD47C5DEE06}">
      <dgm:prSet phldrT="[Text]"/>
      <dgm:spPr>
        <a:solidFill>
          <a:schemeClr val="accent4">
            <a:lumMod val="75000"/>
          </a:schemeClr>
        </a:solidFill>
      </dgm:spPr>
      <dgm:t>
        <a:bodyPr/>
        <a:lstStyle/>
        <a:p>
          <a:endParaRPr lang="en-US" dirty="0"/>
        </a:p>
      </dgm:t>
    </dgm:pt>
    <dgm:pt modelId="{8E623877-FC5F-491C-A5F8-536F53BBDD49}" type="parTrans" cxnId="{A0180B80-1635-4125-B364-AE1740B93287}">
      <dgm:prSet/>
      <dgm:spPr/>
      <dgm:t>
        <a:bodyPr/>
        <a:lstStyle/>
        <a:p>
          <a:endParaRPr lang="en-US"/>
        </a:p>
      </dgm:t>
    </dgm:pt>
    <dgm:pt modelId="{217E2BEC-9A3C-42A3-8A8F-402E9F3EAB03}" type="sibTrans" cxnId="{A0180B80-1635-4125-B364-AE1740B93287}">
      <dgm:prSet/>
      <dgm:spPr/>
      <dgm:t>
        <a:bodyPr/>
        <a:lstStyle/>
        <a:p>
          <a:endParaRPr lang="en-US"/>
        </a:p>
      </dgm:t>
    </dgm:pt>
    <dgm:pt modelId="{2830686D-894D-4B46-8328-228662F97CA6}" type="pres">
      <dgm:prSet presAssocID="{36F4D018-0FF8-4F2D-BE4D-3F500FD43AAC}" presName="Name0" presStyleCnt="0">
        <dgm:presLayoutVars>
          <dgm:dir/>
          <dgm:animLvl val="lvl"/>
          <dgm:resizeHandles val="exact"/>
        </dgm:presLayoutVars>
      </dgm:prSet>
      <dgm:spPr/>
      <dgm:t>
        <a:bodyPr/>
        <a:lstStyle/>
        <a:p>
          <a:endParaRPr lang="en-US"/>
        </a:p>
      </dgm:t>
    </dgm:pt>
    <dgm:pt modelId="{EFF0FB42-57FC-4CEE-8612-D888214F662C}" type="pres">
      <dgm:prSet presAssocID="{188FAAAE-1180-4D36-A558-4021536C5544}" presName="compositeNode" presStyleCnt="0">
        <dgm:presLayoutVars>
          <dgm:bulletEnabled val="1"/>
        </dgm:presLayoutVars>
      </dgm:prSet>
      <dgm:spPr/>
    </dgm:pt>
    <dgm:pt modelId="{A76A39B2-0EED-4FE4-B930-A8F8D7CDFD05}" type="pres">
      <dgm:prSet presAssocID="{188FAAAE-1180-4D36-A558-4021536C5544}" presName="bgRect" presStyleLbl="node1" presStyleIdx="0" presStyleCnt="3"/>
      <dgm:spPr/>
      <dgm:t>
        <a:bodyPr/>
        <a:lstStyle/>
        <a:p>
          <a:endParaRPr lang="en-US"/>
        </a:p>
      </dgm:t>
    </dgm:pt>
    <dgm:pt modelId="{91CD3916-1648-43CA-89E5-6E36C2E88E5B}" type="pres">
      <dgm:prSet presAssocID="{188FAAAE-1180-4D36-A558-4021536C5544}" presName="parentNode" presStyleLbl="node1" presStyleIdx="0" presStyleCnt="3">
        <dgm:presLayoutVars>
          <dgm:chMax val="0"/>
          <dgm:bulletEnabled val="1"/>
        </dgm:presLayoutVars>
      </dgm:prSet>
      <dgm:spPr/>
      <dgm:t>
        <a:bodyPr/>
        <a:lstStyle/>
        <a:p>
          <a:endParaRPr lang="en-US"/>
        </a:p>
      </dgm:t>
    </dgm:pt>
    <dgm:pt modelId="{1DDE188E-223B-4379-84AA-27AEAA46CC8E}" type="pres">
      <dgm:prSet presAssocID="{188FAAAE-1180-4D36-A558-4021536C5544}" presName="childNode" presStyleLbl="node1" presStyleIdx="0" presStyleCnt="3">
        <dgm:presLayoutVars>
          <dgm:bulletEnabled val="1"/>
        </dgm:presLayoutVars>
      </dgm:prSet>
      <dgm:spPr/>
      <dgm:t>
        <a:bodyPr/>
        <a:lstStyle/>
        <a:p>
          <a:endParaRPr lang="en-US"/>
        </a:p>
      </dgm:t>
    </dgm:pt>
    <dgm:pt modelId="{08282254-DC2F-4CCD-8626-4FAE5DBD6C14}" type="pres">
      <dgm:prSet presAssocID="{433520B9-69F1-4FEE-A54E-F4C9DAF38A61}" presName="hSp" presStyleCnt="0"/>
      <dgm:spPr/>
    </dgm:pt>
    <dgm:pt modelId="{AF9B92BC-CC8B-48BE-9FC2-8FED078F43A5}" type="pres">
      <dgm:prSet presAssocID="{433520B9-69F1-4FEE-A54E-F4C9DAF38A61}" presName="vProcSp" presStyleCnt="0"/>
      <dgm:spPr/>
    </dgm:pt>
    <dgm:pt modelId="{98A66589-7A79-4E5E-AD3B-4DAD8B8AA494}" type="pres">
      <dgm:prSet presAssocID="{433520B9-69F1-4FEE-A54E-F4C9DAF38A61}" presName="vSp1" presStyleCnt="0"/>
      <dgm:spPr/>
    </dgm:pt>
    <dgm:pt modelId="{D906A8D9-D501-4E35-835C-23E58360811A}" type="pres">
      <dgm:prSet presAssocID="{433520B9-69F1-4FEE-A54E-F4C9DAF38A61}" presName="simulatedConn" presStyleLbl="solidFgAcc1" presStyleIdx="0" presStyleCnt="2"/>
      <dgm:spPr/>
    </dgm:pt>
    <dgm:pt modelId="{F73246BE-B18A-4AF3-8D7B-04FBE856749B}" type="pres">
      <dgm:prSet presAssocID="{433520B9-69F1-4FEE-A54E-F4C9DAF38A61}" presName="vSp2" presStyleCnt="0"/>
      <dgm:spPr/>
    </dgm:pt>
    <dgm:pt modelId="{90BDF26E-0022-4D98-9D8F-E9E883B30105}" type="pres">
      <dgm:prSet presAssocID="{433520B9-69F1-4FEE-A54E-F4C9DAF38A61}" presName="sibTrans" presStyleCnt="0"/>
      <dgm:spPr/>
    </dgm:pt>
    <dgm:pt modelId="{5475B8FE-5204-4C68-8042-22A0DC5D71E0}" type="pres">
      <dgm:prSet presAssocID="{4AD72C71-862E-4954-A07A-4AD47C5DEE06}" presName="compositeNode" presStyleCnt="0">
        <dgm:presLayoutVars>
          <dgm:bulletEnabled val="1"/>
        </dgm:presLayoutVars>
      </dgm:prSet>
      <dgm:spPr/>
    </dgm:pt>
    <dgm:pt modelId="{0A8D763C-6225-4205-A9A3-93612CA7F826}" type="pres">
      <dgm:prSet presAssocID="{4AD72C71-862E-4954-A07A-4AD47C5DEE06}" presName="bgRect" presStyleLbl="node1" presStyleIdx="1" presStyleCnt="3"/>
      <dgm:spPr/>
      <dgm:t>
        <a:bodyPr/>
        <a:lstStyle/>
        <a:p>
          <a:endParaRPr lang="en-US"/>
        </a:p>
      </dgm:t>
    </dgm:pt>
    <dgm:pt modelId="{3E1AA5D7-22CB-43DF-808E-F7AB0BB58E1C}" type="pres">
      <dgm:prSet presAssocID="{4AD72C71-862E-4954-A07A-4AD47C5DEE06}" presName="parentNode" presStyleLbl="node1" presStyleIdx="1" presStyleCnt="3">
        <dgm:presLayoutVars>
          <dgm:chMax val="0"/>
          <dgm:bulletEnabled val="1"/>
        </dgm:presLayoutVars>
      </dgm:prSet>
      <dgm:spPr/>
      <dgm:t>
        <a:bodyPr/>
        <a:lstStyle/>
        <a:p>
          <a:endParaRPr lang="en-US"/>
        </a:p>
      </dgm:t>
    </dgm:pt>
    <dgm:pt modelId="{21599E7D-BE12-4051-9A86-A937E87A2769}" type="pres">
      <dgm:prSet presAssocID="{4AD72C71-862E-4954-A07A-4AD47C5DEE06}" presName="childNode" presStyleLbl="node1" presStyleIdx="1" presStyleCnt="3">
        <dgm:presLayoutVars>
          <dgm:bulletEnabled val="1"/>
        </dgm:presLayoutVars>
      </dgm:prSet>
      <dgm:spPr/>
      <dgm:t>
        <a:bodyPr/>
        <a:lstStyle/>
        <a:p>
          <a:endParaRPr lang="en-US"/>
        </a:p>
      </dgm:t>
    </dgm:pt>
    <dgm:pt modelId="{FD5A342A-20BE-4A7F-B8A2-81D4CB203AF3}" type="pres">
      <dgm:prSet presAssocID="{217E2BEC-9A3C-42A3-8A8F-402E9F3EAB03}" presName="hSp" presStyleCnt="0"/>
      <dgm:spPr/>
    </dgm:pt>
    <dgm:pt modelId="{AF201828-70B2-45F2-8BF8-DDCF1A73CA57}" type="pres">
      <dgm:prSet presAssocID="{217E2BEC-9A3C-42A3-8A8F-402E9F3EAB03}" presName="vProcSp" presStyleCnt="0"/>
      <dgm:spPr/>
    </dgm:pt>
    <dgm:pt modelId="{F1E339A4-61E8-48F8-95B0-76126F7C30F9}" type="pres">
      <dgm:prSet presAssocID="{217E2BEC-9A3C-42A3-8A8F-402E9F3EAB03}" presName="vSp1" presStyleCnt="0"/>
      <dgm:spPr/>
    </dgm:pt>
    <dgm:pt modelId="{66BDEFD7-91E7-4142-B245-418B3CBAB292}" type="pres">
      <dgm:prSet presAssocID="{217E2BEC-9A3C-42A3-8A8F-402E9F3EAB03}" presName="simulatedConn" presStyleLbl="solidFgAcc1" presStyleIdx="1" presStyleCnt="2"/>
      <dgm:spPr/>
    </dgm:pt>
    <dgm:pt modelId="{5144732F-FE5E-4379-80D8-53F9855697FE}" type="pres">
      <dgm:prSet presAssocID="{217E2BEC-9A3C-42A3-8A8F-402E9F3EAB03}" presName="vSp2" presStyleCnt="0"/>
      <dgm:spPr/>
    </dgm:pt>
    <dgm:pt modelId="{E66327BC-003B-42A2-AE9C-FCDC1A4360F3}" type="pres">
      <dgm:prSet presAssocID="{217E2BEC-9A3C-42A3-8A8F-402E9F3EAB03}" presName="sibTrans" presStyleCnt="0"/>
      <dgm:spPr/>
    </dgm:pt>
    <dgm:pt modelId="{9CE3CEF1-0074-4E3C-B5E2-C915CD940C47}" type="pres">
      <dgm:prSet presAssocID="{CF0E0FF7-A884-40DE-97B6-4F2BFA32C284}" presName="compositeNode" presStyleCnt="0">
        <dgm:presLayoutVars>
          <dgm:bulletEnabled val="1"/>
        </dgm:presLayoutVars>
      </dgm:prSet>
      <dgm:spPr/>
      <dgm:t>
        <a:bodyPr/>
        <a:lstStyle/>
        <a:p>
          <a:endParaRPr lang="en-US"/>
        </a:p>
      </dgm:t>
    </dgm:pt>
    <dgm:pt modelId="{4DDFDFD9-59E9-4AEB-BAF3-6BC2266076A4}" type="pres">
      <dgm:prSet presAssocID="{CF0E0FF7-A884-40DE-97B6-4F2BFA32C284}" presName="bgRect" presStyleLbl="node1" presStyleIdx="2" presStyleCnt="3"/>
      <dgm:spPr/>
      <dgm:t>
        <a:bodyPr/>
        <a:lstStyle/>
        <a:p>
          <a:endParaRPr lang="en-US"/>
        </a:p>
      </dgm:t>
    </dgm:pt>
    <dgm:pt modelId="{2BBD4587-0C7F-40C9-89EB-AD05FCBD1895}" type="pres">
      <dgm:prSet presAssocID="{CF0E0FF7-A884-40DE-97B6-4F2BFA32C284}" presName="parentNode" presStyleLbl="node1" presStyleIdx="2" presStyleCnt="3">
        <dgm:presLayoutVars>
          <dgm:chMax val="0"/>
          <dgm:bulletEnabled val="1"/>
        </dgm:presLayoutVars>
      </dgm:prSet>
      <dgm:spPr/>
      <dgm:t>
        <a:bodyPr/>
        <a:lstStyle/>
        <a:p>
          <a:endParaRPr lang="en-US"/>
        </a:p>
      </dgm:t>
    </dgm:pt>
    <dgm:pt modelId="{F5C8FA7D-080D-41D4-AC1E-C3737829AB7E}" type="pres">
      <dgm:prSet presAssocID="{CF0E0FF7-A884-40DE-97B6-4F2BFA32C284}" presName="childNode" presStyleLbl="node1" presStyleIdx="2" presStyleCnt="3">
        <dgm:presLayoutVars>
          <dgm:bulletEnabled val="1"/>
        </dgm:presLayoutVars>
      </dgm:prSet>
      <dgm:spPr/>
      <dgm:t>
        <a:bodyPr/>
        <a:lstStyle/>
        <a:p>
          <a:endParaRPr lang="en-US"/>
        </a:p>
      </dgm:t>
    </dgm:pt>
  </dgm:ptLst>
  <dgm:cxnLst>
    <dgm:cxn modelId="{CAE9C52E-B138-4B88-8422-2036CFF03679}" type="presOf" srcId="{CF0E0FF7-A884-40DE-97B6-4F2BFA32C284}" destId="{2BBD4587-0C7F-40C9-89EB-AD05FCBD1895}" srcOrd="1" destOrd="0" presId="urn:microsoft.com/office/officeart/2005/8/layout/hProcess7"/>
    <dgm:cxn modelId="{E810638F-50D3-4F08-9314-1FFE2107B273}" type="presOf" srcId="{F6A7E6F9-94F6-4DC8-BB34-ECC39AC31B67}" destId="{F5C8FA7D-080D-41D4-AC1E-C3737829AB7E}" srcOrd="0" destOrd="0" presId="urn:microsoft.com/office/officeart/2005/8/layout/hProcess7"/>
    <dgm:cxn modelId="{BB486E63-5904-448F-9A88-2D0F1C941E5C}" srcId="{36F4D018-0FF8-4F2D-BE4D-3F500FD43AAC}" destId="{CF0E0FF7-A884-40DE-97B6-4F2BFA32C284}" srcOrd="2" destOrd="0" parTransId="{0C886AB9-52D3-4132-9EB7-E81845B2D1A8}" sibTransId="{9C617CC1-3DC1-4A26-86B9-2D2C20222953}"/>
    <dgm:cxn modelId="{F409B0FE-B2D5-496A-8EE4-6EF91E4F45F0}" type="presOf" srcId="{36F4D018-0FF8-4F2D-BE4D-3F500FD43AAC}" destId="{2830686D-894D-4B46-8328-228662F97CA6}" srcOrd="0" destOrd="0" presId="urn:microsoft.com/office/officeart/2005/8/layout/hProcess7"/>
    <dgm:cxn modelId="{D986E2F2-B092-49E5-AEB2-53C8B970613F}" type="presOf" srcId="{CCD06561-4E22-411C-9351-E8B8CEE7B5AD}" destId="{21599E7D-BE12-4051-9A86-A937E87A2769}" srcOrd="0" destOrd="0" presId="urn:microsoft.com/office/officeart/2005/8/layout/hProcess7"/>
    <dgm:cxn modelId="{E5F34296-DE3A-4F58-896D-5689F0997B1F}" srcId="{4AD72C71-862E-4954-A07A-4AD47C5DEE06}" destId="{CCD06561-4E22-411C-9351-E8B8CEE7B5AD}" srcOrd="0" destOrd="0" parTransId="{61488760-AD1A-4AC9-B9B3-F2C8ADB8D1DC}" sibTransId="{33EB1B94-0832-44E6-B049-4FC644F431CF}"/>
    <dgm:cxn modelId="{CA4C3392-DA58-4D3A-8C36-0F4483296C4B}" type="presOf" srcId="{4B030E45-2A30-4BEF-853A-0BF00AE720C3}" destId="{1DDE188E-223B-4379-84AA-27AEAA46CC8E}" srcOrd="0" destOrd="0" presId="urn:microsoft.com/office/officeart/2005/8/layout/hProcess7"/>
    <dgm:cxn modelId="{BD0F6DE6-8EE6-4CEC-9AD3-45D9F3514E8D}" srcId="{36F4D018-0FF8-4F2D-BE4D-3F500FD43AAC}" destId="{188FAAAE-1180-4D36-A558-4021536C5544}" srcOrd="0" destOrd="0" parTransId="{E0000CEF-A278-492C-ADAC-16F8DC728436}" sibTransId="{433520B9-69F1-4FEE-A54E-F4C9DAF38A61}"/>
    <dgm:cxn modelId="{E8AD3889-49A9-4420-BD3A-45A54ACFCCD6}" type="presOf" srcId="{CF0E0FF7-A884-40DE-97B6-4F2BFA32C284}" destId="{4DDFDFD9-59E9-4AEB-BAF3-6BC2266076A4}" srcOrd="0" destOrd="0" presId="urn:microsoft.com/office/officeart/2005/8/layout/hProcess7"/>
    <dgm:cxn modelId="{7F499BCC-D083-4083-8F70-8241625A144D}" type="presOf" srcId="{188FAAAE-1180-4D36-A558-4021536C5544}" destId="{91CD3916-1648-43CA-89E5-6E36C2E88E5B}" srcOrd="1" destOrd="0" presId="urn:microsoft.com/office/officeart/2005/8/layout/hProcess7"/>
    <dgm:cxn modelId="{168297CC-370F-4BF8-904D-2FEABFBD5FCB}" srcId="{188FAAAE-1180-4D36-A558-4021536C5544}" destId="{4B030E45-2A30-4BEF-853A-0BF00AE720C3}" srcOrd="0" destOrd="0" parTransId="{3E9A0755-6FAA-4D89-A5F6-64675F76272A}" sibTransId="{70B5B3C9-D307-4408-8E04-2E7F22887AA3}"/>
    <dgm:cxn modelId="{6E061673-1B23-489E-B88C-9C8A9331C68A}" srcId="{CF0E0FF7-A884-40DE-97B6-4F2BFA32C284}" destId="{F6A7E6F9-94F6-4DC8-BB34-ECC39AC31B67}" srcOrd="0" destOrd="0" parTransId="{C180A950-4C53-4FBA-B8DC-696F4D9192D0}" sibTransId="{0E88BBE2-DDDC-4D73-8CE8-037BBB73ACEB}"/>
    <dgm:cxn modelId="{26B8D214-1D0E-4189-9A57-9EE83E851086}" type="presOf" srcId="{188FAAAE-1180-4D36-A558-4021536C5544}" destId="{A76A39B2-0EED-4FE4-B930-A8F8D7CDFD05}" srcOrd="0" destOrd="0" presId="urn:microsoft.com/office/officeart/2005/8/layout/hProcess7"/>
    <dgm:cxn modelId="{867BCD23-745E-4DA1-843A-25783FFF66B5}" type="presOf" srcId="{4AD72C71-862E-4954-A07A-4AD47C5DEE06}" destId="{3E1AA5D7-22CB-43DF-808E-F7AB0BB58E1C}" srcOrd="1" destOrd="0" presId="urn:microsoft.com/office/officeart/2005/8/layout/hProcess7"/>
    <dgm:cxn modelId="{A0180B80-1635-4125-B364-AE1740B93287}" srcId="{36F4D018-0FF8-4F2D-BE4D-3F500FD43AAC}" destId="{4AD72C71-862E-4954-A07A-4AD47C5DEE06}" srcOrd="1" destOrd="0" parTransId="{8E623877-FC5F-491C-A5F8-536F53BBDD49}" sibTransId="{217E2BEC-9A3C-42A3-8A8F-402E9F3EAB03}"/>
    <dgm:cxn modelId="{12003679-A0EE-4BB3-9DB5-5C84E55094A9}" type="presOf" srcId="{4AD72C71-862E-4954-A07A-4AD47C5DEE06}" destId="{0A8D763C-6225-4205-A9A3-93612CA7F826}" srcOrd="0" destOrd="0" presId="urn:microsoft.com/office/officeart/2005/8/layout/hProcess7"/>
    <dgm:cxn modelId="{0DF2322E-56BD-4D38-A0A4-3EF6C065A74D}" type="presParOf" srcId="{2830686D-894D-4B46-8328-228662F97CA6}" destId="{EFF0FB42-57FC-4CEE-8612-D888214F662C}" srcOrd="0" destOrd="0" presId="urn:microsoft.com/office/officeart/2005/8/layout/hProcess7"/>
    <dgm:cxn modelId="{7693B974-B156-4E88-83F8-9A08E1C7DE91}" type="presParOf" srcId="{EFF0FB42-57FC-4CEE-8612-D888214F662C}" destId="{A76A39B2-0EED-4FE4-B930-A8F8D7CDFD05}" srcOrd="0" destOrd="0" presId="urn:microsoft.com/office/officeart/2005/8/layout/hProcess7"/>
    <dgm:cxn modelId="{2EF4E6B4-BA25-4C10-8D3D-66FC7BCC13D9}" type="presParOf" srcId="{EFF0FB42-57FC-4CEE-8612-D888214F662C}" destId="{91CD3916-1648-43CA-89E5-6E36C2E88E5B}" srcOrd="1" destOrd="0" presId="urn:microsoft.com/office/officeart/2005/8/layout/hProcess7"/>
    <dgm:cxn modelId="{E7BA6815-08B1-4DDB-9A53-6126A6539F89}" type="presParOf" srcId="{EFF0FB42-57FC-4CEE-8612-D888214F662C}" destId="{1DDE188E-223B-4379-84AA-27AEAA46CC8E}" srcOrd="2" destOrd="0" presId="urn:microsoft.com/office/officeart/2005/8/layout/hProcess7"/>
    <dgm:cxn modelId="{70DFC80E-E03B-49A9-AE16-3A75D57547D0}" type="presParOf" srcId="{2830686D-894D-4B46-8328-228662F97CA6}" destId="{08282254-DC2F-4CCD-8626-4FAE5DBD6C14}" srcOrd="1" destOrd="0" presId="urn:microsoft.com/office/officeart/2005/8/layout/hProcess7"/>
    <dgm:cxn modelId="{7E1D6E09-851B-4D55-899C-8129B27548AF}" type="presParOf" srcId="{2830686D-894D-4B46-8328-228662F97CA6}" destId="{AF9B92BC-CC8B-48BE-9FC2-8FED078F43A5}" srcOrd="2" destOrd="0" presId="urn:microsoft.com/office/officeart/2005/8/layout/hProcess7"/>
    <dgm:cxn modelId="{4DB24682-DF00-4ECB-A2D0-867F9BA36905}" type="presParOf" srcId="{AF9B92BC-CC8B-48BE-9FC2-8FED078F43A5}" destId="{98A66589-7A79-4E5E-AD3B-4DAD8B8AA494}" srcOrd="0" destOrd="0" presId="urn:microsoft.com/office/officeart/2005/8/layout/hProcess7"/>
    <dgm:cxn modelId="{3906F4DE-9962-4A6E-A103-B9838F99CA6A}" type="presParOf" srcId="{AF9B92BC-CC8B-48BE-9FC2-8FED078F43A5}" destId="{D906A8D9-D501-4E35-835C-23E58360811A}" srcOrd="1" destOrd="0" presId="urn:microsoft.com/office/officeart/2005/8/layout/hProcess7"/>
    <dgm:cxn modelId="{67DF9026-BB49-4134-A20C-6DE85C2DE3D7}" type="presParOf" srcId="{AF9B92BC-CC8B-48BE-9FC2-8FED078F43A5}" destId="{F73246BE-B18A-4AF3-8D7B-04FBE856749B}" srcOrd="2" destOrd="0" presId="urn:microsoft.com/office/officeart/2005/8/layout/hProcess7"/>
    <dgm:cxn modelId="{12C039D6-04BB-4DF3-9080-050CE22FA72D}" type="presParOf" srcId="{2830686D-894D-4B46-8328-228662F97CA6}" destId="{90BDF26E-0022-4D98-9D8F-E9E883B30105}" srcOrd="3" destOrd="0" presId="urn:microsoft.com/office/officeart/2005/8/layout/hProcess7"/>
    <dgm:cxn modelId="{52CB325E-DD0D-4CEE-A274-086C8A8E64B5}" type="presParOf" srcId="{2830686D-894D-4B46-8328-228662F97CA6}" destId="{5475B8FE-5204-4C68-8042-22A0DC5D71E0}" srcOrd="4" destOrd="0" presId="urn:microsoft.com/office/officeart/2005/8/layout/hProcess7"/>
    <dgm:cxn modelId="{98D8C544-5E2C-4268-999A-631271BC234C}" type="presParOf" srcId="{5475B8FE-5204-4C68-8042-22A0DC5D71E0}" destId="{0A8D763C-6225-4205-A9A3-93612CA7F826}" srcOrd="0" destOrd="0" presId="urn:microsoft.com/office/officeart/2005/8/layout/hProcess7"/>
    <dgm:cxn modelId="{56DB9F49-577F-4290-9E7D-2FE8E5975064}" type="presParOf" srcId="{5475B8FE-5204-4C68-8042-22A0DC5D71E0}" destId="{3E1AA5D7-22CB-43DF-808E-F7AB0BB58E1C}" srcOrd="1" destOrd="0" presId="urn:microsoft.com/office/officeart/2005/8/layout/hProcess7"/>
    <dgm:cxn modelId="{78D37326-E902-40F9-BE2F-0A314DBDFE74}" type="presParOf" srcId="{5475B8FE-5204-4C68-8042-22A0DC5D71E0}" destId="{21599E7D-BE12-4051-9A86-A937E87A2769}" srcOrd="2" destOrd="0" presId="urn:microsoft.com/office/officeart/2005/8/layout/hProcess7"/>
    <dgm:cxn modelId="{04BE93BC-ED49-4CAD-B915-31E9832A61CE}" type="presParOf" srcId="{2830686D-894D-4B46-8328-228662F97CA6}" destId="{FD5A342A-20BE-4A7F-B8A2-81D4CB203AF3}" srcOrd="5" destOrd="0" presId="urn:microsoft.com/office/officeart/2005/8/layout/hProcess7"/>
    <dgm:cxn modelId="{90602723-32BA-498B-9DE9-168DF2AFE162}" type="presParOf" srcId="{2830686D-894D-4B46-8328-228662F97CA6}" destId="{AF201828-70B2-45F2-8BF8-DDCF1A73CA57}" srcOrd="6" destOrd="0" presId="urn:microsoft.com/office/officeart/2005/8/layout/hProcess7"/>
    <dgm:cxn modelId="{0CEAB03E-0AD2-4CA8-936C-8FF5069A2420}" type="presParOf" srcId="{AF201828-70B2-45F2-8BF8-DDCF1A73CA57}" destId="{F1E339A4-61E8-48F8-95B0-76126F7C30F9}" srcOrd="0" destOrd="0" presId="urn:microsoft.com/office/officeart/2005/8/layout/hProcess7"/>
    <dgm:cxn modelId="{FB42E8AB-28F7-440D-A76E-A98E4FFF199C}" type="presParOf" srcId="{AF201828-70B2-45F2-8BF8-DDCF1A73CA57}" destId="{66BDEFD7-91E7-4142-B245-418B3CBAB292}" srcOrd="1" destOrd="0" presId="urn:microsoft.com/office/officeart/2005/8/layout/hProcess7"/>
    <dgm:cxn modelId="{6F65EEF0-87F3-4CCF-A3DD-90D1723516A2}" type="presParOf" srcId="{AF201828-70B2-45F2-8BF8-DDCF1A73CA57}" destId="{5144732F-FE5E-4379-80D8-53F9855697FE}" srcOrd="2" destOrd="0" presId="urn:microsoft.com/office/officeart/2005/8/layout/hProcess7"/>
    <dgm:cxn modelId="{EFA868CC-6A9E-4DD2-B985-6A3DE4386480}" type="presParOf" srcId="{2830686D-894D-4B46-8328-228662F97CA6}" destId="{E66327BC-003B-42A2-AE9C-FCDC1A4360F3}" srcOrd="7" destOrd="0" presId="urn:microsoft.com/office/officeart/2005/8/layout/hProcess7"/>
    <dgm:cxn modelId="{3B1F7EB4-5DA1-4E22-8CF1-C83FC73DD105}" type="presParOf" srcId="{2830686D-894D-4B46-8328-228662F97CA6}" destId="{9CE3CEF1-0074-4E3C-B5E2-C915CD940C47}" srcOrd="8" destOrd="0" presId="urn:microsoft.com/office/officeart/2005/8/layout/hProcess7"/>
    <dgm:cxn modelId="{D5DF9D2F-EBE1-4B42-A572-52F142F24A84}" type="presParOf" srcId="{9CE3CEF1-0074-4E3C-B5E2-C915CD940C47}" destId="{4DDFDFD9-59E9-4AEB-BAF3-6BC2266076A4}" srcOrd="0" destOrd="0" presId="urn:microsoft.com/office/officeart/2005/8/layout/hProcess7"/>
    <dgm:cxn modelId="{39161151-FA74-48E7-8114-FC1865768E48}" type="presParOf" srcId="{9CE3CEF1-0074-4E3C-B5E2-C915CD940C47}" destId="{2BBD4587-0C7F-40C9-89EB-AD05FCBD1895}" srcOrd="1" destOrd="0" presId="urn:microsoft.com/office/officeart/2005/8/layout/hProcess7"/>
    <dgm:cxn modelId="{4EF87AB5-3203-4772-9E91-A28DA8331B8E}" type="presParOf" srcId="{9CE3CEF1-0074-4E3C-B5E2-C915CD940C47}" destId="{F5C8FA7D-080D-41D4-AC1E-C3737829AB7E}"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78A4326-E3E4-4710-8B9E-F754A8D7CF84}" type="doc">
      <dgm:prSet loTypeId="urn:microsoft.com/office/officeart/2005/8/layout/vList2" loCatId="list" qsTypeId="urn:microsoft.com/office/officeart/2005/8/quickstyle/simple5" qsCatId="simple" csTypeId="urn:microsoft.com/office/officeart/2005/8/colors/colorful3" csCatId="colorful" phldr="1"/>
      <dgm:spPr/>
      <dgm:t>
        <a:bodyPr/>
        <a:lstStyle/>
        <a:p>
          <a:endParaRPr lang="en-US"/>
        </a:p>
      </dgm:t>
    </dgm:pt>
    <dgm:pt modelId="{22A6C2D1-D9BB-41BB-BE4A-E937C09B0273}">
      <dgm:prSet phldrT="[Text]" custT="1"/>
      <dgm:spPr>
        <a:solidFill>
          <a:schemeClr val="bg1">
            <a:lumMod val="50000"/>
          </a:schemeClr>
        </a:solidFill>
      </dgm:spPr>
      <dgm:t>
        <a:bodyPr/>
        <a:lstStyle/>
        <a:p>
          <a:r>
            <a:rPr lang="en-US" sz="2200" dirty="0" smtClean="0"/>
            <a:t>A robust road inventory management system would provide information necessary for the proper determination and prioritization of resources  including the current status of farm roads, to guide the rehabilitation activities.  </a:t>
          </a:r>
          <a:endParaRPr lang="en-US" sz="2200" b="0" dirty="0"/>
        </a:p>
      </dgm:t>
    </dgm:pt>
    <dgm:pt modelId="{CD147260-A149-49F6-85B2-CE0842B4BAAD}" type="parTrans" cxnId="{0D142C45-0948-492B-8919-0AFAE620EB4E}">
      <dgm:prSet/>
      <dgm:spPr/>
      <dgm:t>
        <a:bodyPr/>
        <a:lstStyle/>
        <a:p>
          <a:endParaRPr lang="en-US" b="0"/>
        </a:p>
      </dgm:t>
    </dgm:pt>
    <dgm:pt modelId="{09E404A1-4F92-4CB9-954E-9778966911AB}" type="sibTrans" cxnId="{0D142C45-0948-492B-8919-0AFAE620EB4E}">
      <dgm:prSet/>
      <dgm:spPr/>
      <dgm:t>
        <a:bodyPr/>
        <a:lstStyle/>
        <a:p>
          <a:endParaRPr lang="en-US" b="0"/>
        </a:p>
      </dgm:t>
    </dgm:pt>
    <dgm:pt modelId="{E0BB18C6-A0F1-4FA8-BA34-8A36D23756BA}">
      <dgm:prSet phldrT="[Text]" custT="1"/>
      <dgm:spPr/>
      <dgm:t>
        <a:bodyPr/>
        <a:lstStyle/>
        <a:p>
          <a:endParaRPr lang="en-US" sz="2400" b="0" dirty="0"/>
        </a:p>
      </dgm:t>
    </dgm:pt>
    <dgm:pt modelId="{CAA122D8-3826-46B7-925C-79BD157C43A6}" type="parTrans" cxnId="{11F80FBD-5232-405A-ABEF-8F6E21C84E21}">
      <dgm:prSet/>
      <dgm:spPr/>
      <dgm:t>
        <a:bodyPr/>
        <a:lstStyle/>
        <a:p>
          <a:endParaRPr lang="en-US"/>
        </a:p>
      </dgm:t>
    </dgm:pt>
    <dgm:pt modelId="{487D6B51-0DD5-427A-8ECB-A1297F18EC7A}" type="sibTrans" cxnId="{11F80FBD-5232-405A-ABEF-8F6E21C84E21}">
      <dgm:prSet/>
      <dgm:spPr/>
      <dgm:t>
        <a:bodyPr/>
        <a:lstStyle/>
        <a:p>
          <a:endParaRPr lang="en-US"/>
        </a:p>
      </dgm:t>
    </dgm:pt>
    <dgm:pt modelId="{9EE721FE-F334-4720-BB37-56C504B598D6}" type="pres">
      <dgm:prSet presAssocID="{D78A4326-E3E4-4710-8B9E-F754A8D7CF84}" presName="linear" presStyleCnt="0">
        <dgm:presLayoutVars>
          <dgm:animLvl val="lvl"/>
          <dgm:resizeHandles val="exact"/>
        </dgm:presLayoutVars>
      </dgm:prSet>
      <dgm:spPr/>
      <dgm:t>
        <a:bodyPr/>
        <a:lstStyle/>
        <a:p>
          <a:endParaRPr lang="en-US"/>
        </a:p>
      </dgm:t>
    </dgm:pt>
    <dgm:pt modelId="{5FB56F1A-10F1-40F6-972F-043CBF5A47BC}" type="pres">
      <dgm:prSet presAssocID="{22A6C2D1-D9BB-41BB-BE4A-E937C09B0273}" presName="parentText" presStyleLbl="node1" presStyleIdx="0" presStyleCnt="1" custScaleY="167188">
        <dgm:presLayoutVars>
          <dgm:chMax val="0"/>
          <dgm:bulletEnabled val="1"/>
        </dgm:presLayoutVars>
      </dgm:prSet>
      <dgm:spPr/>
      <dgm:t>
        <a:bodyPr/>
        <a:lstStyle/>
        <a:p>
          <a:endParaRPr lang="en-US"/>
        </a:p>
      </dgm:t>
    </dgm:pt>
    <dgm:pt modelId="{07C38441-48D4-4CDA-875E-FB6DD3E04F44}" type="pres">
      <dgm:prSet presAssocID="{22A6C2D1-D9BB-41BB-BE4A-E937C09B0273}" presName="childText" presStyleLbl="revTx" presStyleIdx="0" presStyleCnt="1">
        <dgm:presLayoutVars>
          <dgm:bulletEnabled val="1"/>
        </dgm:presLayoutVars>
      </dgm:prSet>
      <dgm:spPr/>
      <dgm:t>
        <a:bodyPr/>
        <a:lstStyle/>
        <a:p>
          <a:endParaRPr lang="en-US"/>
        </a:p>
      </dgm:t>
    </dgm:pt>
  </dgm:ptLst>
  <dgm:cxnLst>
    <dgm:cxn modelId="{516940A4-E979-4702-9395-C2091B020824}" type="presOf" srcId="{D78A4326-E3E4-4710-8B9E-F754A8D7CF84}" destId="{9EE721FE-F334-4720-BB37-56C504B598D6}" srcOrd="0" destOrd="0" presId="urn:microsoft.com/office/officeart/2005/8/layout/vList2"/>
    <dgm:cxn modelId="{0D142C45-0948-492B-8919-0AFAE620EB4E}" srcId="{D78A4326-E3E4-4710-8B9E-F754A8D7CF84}" destId="{22A6C2D1-D9BB-41BB-BE4A-E937C09B0273}" srcOrd="0" destOrd="0" parTransId="{CD147260-A149-49F6-85B2-CE0842B4BAAD}" sibTransId="{09E404A1-4F92-4CB9-954E-9778966911AB}"/>
    <dgm:cxn modelId="{41DE9BE4-EEEC-498B-A2BF-F6C47D41B61B}" type="presOf" srcId="{E0BB18C6-A0F1-4FA8-BA34-8A36D23756BA}" destId="{07C38441-48D4-4CDA-875E-FB6DD3E04F44}" srcOrd="0" destOrd="0" presId="urn:microsoft.com/office/officeart/2005/8/layout/vList2"/>
    <dgm:cxn modelId="{9F8E3032-B2D3-49D2-A76B-9D0F279100C0}" type="presOf" srcId="{22A6C2D1-D9BB-41BB-BE4A-E937C09B0273}" destId="{5FB56F1A-10F1-40F6-972F-043CBF5A47BC}" srcOrd="0" destOrd="0" presId="urn:microsoft.com/office/officeart/2005/8/layout/vList2"/>
    <dgm:cxn modelId="{11F80FBD-5232-405A-ABEF-8F6E21C84E21}" srcId="{22A6C2D1-D9BB-41BB-BE4A-E937C09B0273}" destId="{E0BB18C6-A0F1-4FA8-BA34-8A36D23756BA}" srcOrd="0" destOrd="0" parTransId="{CAA122D8-3826-46B7-925C-79BD157C43A6}" sibTransId="{487D6B51-0DD5-427A-8ECB-A1297F18EC7A}"/>
    <dgm:cxn modelId="{2E9BCC18-DE9E-4CBE-A754-6CC120601539}" type="presParOf" srcId="{9EE721FE-F334-4720-BB37-56C504B598D6}" destId="{5FB56F1A-10F1-40F6-972F-043CBF5A47BC}" srcOrd="0" destOrd="0" presId="urn:microsoft.com/office/officeart/2005/8/layout/vList2"/>
    <dgm:cxn modelId="{656391F6-A342-4B10-8D09-364F9C266305}" type="presParOf" srcId="{9EE721FE-F334-4720-BB37-56C504B598D6}" destId="{07C38441-48D4-4CDA-875E-FB6DD3E04F4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B5FD3FC-E827-4A7B-A0D8-CE84F5E3B6E7}" type="doc">
      <dgm:prSet loTypeId="urn:microsoft.com/office/officeart/2005/8/layout/hList9" loCatId="list" qsTypeId="urn:microsoft.com/office/officeart/2005/8/quickstyle/3d2" qsCatId="3D" csTypeId="urn:microsoft.com/office/officeart/2005/8/colors/colorful3" csCatId="colorful" phldr="1"/>
      <dgm:spPr/>
      <dgm:t>
        <a:bodyPr/>
        <a:lstStyle/>
        <a:p>
          <a:endParaRPr lang="en-US"/>
        </a:p>
      </dgm:t>
    </dgm:pt>
    <dgm:pt modelId="{78FAA3B7-A767-4940-94FA-62C311BE588C}">
      <dgm:prSet phldrT="[Text]" custT="1"/>
      <dgm:spPr/>
      <dgm:t>
        <a:bodyPr/>
        <a:lstStyle/>
        <a:p>
          <a:pPr algn="ctr"/>
          <a:r>
            <a:rPr lang="en-US" sz="2000" b="1" baseline="0"/>
            <a:t>$1b</a:t>
          </a:r>
          <a:r>
            <a:rPr lang="en-US" sz="2000" baseline="0"/>
            <a:t> </a:t>
          </a:r>
        </a:p>
      </dgm:t>
    </dgm:pt>
    <dgm:pt modelId="{689A3A26-7EF7-42FE-B65F-A1E7F09A515A}" type="parTrans" cxnId="{5EFC0ED8-71FF-471E-9B93-825C30189A0C}">
      <dgm:prSet/>
      <dgm:spPr/>
      <dgm:t>
        <a:bodyPr/>
        <a:lstStyle/>
        <a:p>
          <a:pPr algn="ctr"/>
          <a:endParaRPr lang="en-US" sz="2000"/>
        </a:p>
      </dgm:t>
    </dgm:pt>
    <dgm:pt modelId="{1CC8EAC2-DD6D-47AF-9A39-EB70A2B90A2C}" type="sibTrans" cxnId="{5EFC0ED8-71FF-471E-9B93-825C30189A0C}">
      <dgm:prSet/>
      <dgm:spPr/>
      <dgm:t>
        <a:bodyPr/>
        <a:lstStyle/>
        <a:p>
          <a:pPr algn="ctr"/>
          <a:endParaRPr lang="en-US" sz="2000"/>
        </a:p>
      </dgm:t>
    </dgm:pt>
    <dgm:pt modelId="{CC332862-53E4-4557-9903-26222E9A017F}">
      <dgm:prSet phldrT="[Text]" custT="1"/>
      <dgm:spPr/>
      <dgm:t>
        <a:bodyPr/>
        <a:lstStyle/>
        <a:p>
          <a:pPr algn="ctr"/>
          <a:r>
            <a:rPr lang="en-US" sz="2000" b="1" baseline="0" dirty="0"/>
            <a:t>75 </a:t>
          </a:r>
          <a:r>
            <a:rPr lang="en-US" sz="2000" b="0" baseline="0" dirty="0"/>
            <a:t>contracts awarded by inviting pre-selected contractors</a:t>
          </a:r>
        </a:p>
      </dgm:t>
    </dgm:pt>
    <dgm:pt modelId="{49F2E1A2-6C24-4B43-BB5C-CED527F0BFE9}" type="parTrans" cxnId="{2B5FA7D6-0240-45EF-B1C4-8B1ECFF36369}">
      <dgm:prSet/>
      <dgm:spPr/>
      <dgm:t>
        <a:bodyPr/>
        <a:lstStyle/>
        <a:p>
          <a:pPr algn="ctr"/>
          <a:endParaRPr lang="en-US" sz="2000"/>
        </a:p>
      </dgm:t>
    </dgm:pt>
    <dgm:pt modelId="{BD31A657-1408-4275-9DEC-4EB0E3107A3C}" type="sibTrans" cxnId="{2B5FA7D6-0240-45EF-B1C4-8B1ECFF36369}">
      <dgm:prSet/>
      <dgm:spPr/>
      <dgm:t>
        <a:bodyPr/>
        <a:lstStyle/>
        <a:p>
          <a:pPr algn="ctr"/>
          <a:endParaRPr lang="en-US" sz="2000"/>
        </a:p>
      </dgm:t>
    </dgm:pt>
    <dgm:pt modelId="{9604E4BB-C565-41D9-AB63-E280D8C4710A}">
      <dgm:prSet phldrT="[Text]" custT="1"/>
      <dgm:spPr/>
      <dgm:t>
        <a:bodyPr/>
        <a:lstStyle/>
        <a:p>
          <a:pPr algn="ctr"/>
          <a:r>
            <a:rPr lang="en-US" sz="2000" b="1" dirty="0"/>
            <a:t>$521m</a:t>
          </a:r>
          <a:endParaRPr lang="en-US" sz="2000" dirty="0"/>
        </a:p>
      </dgm:t>
    </dgm:pt>
    <dgm:pt modelId="{90F3D337-8899-4B18-A5C7-3069007D0706}" type="parTrans" cxnId="{D8B2D0E0-8F7B-4880-86DD-E6D5E6926EAF}">
      <dgm:prSet/>
      <dgm:spPr/>
      <dgm:t>
        <a:bodyPr/>
        <a:lstStyle/>
        <a:p>
          <a:pPr algn="ctr"/>
          <a:endParaRPr lang="en-US" sz="2000"/>
        </a:p>
      </dgm:t>
    </dgm:pt>
    <dgm:pt modelId="{9DF193C4-AD4C-403F-85F0-1DD227F84F70}" type="sibTrans" cxnId="{D8B2D0E0-8F7B-4880-86DD-E6D5E6926EAF}">
      <dgm:prSet/>
      <dgm:spPr/>
      <dgm:t>
        <a:bodyPr/>
        <a:lstStyle/>
        <a:p>
          <a:pPr algn="ctr"/>
          <a:endParaRPr lang="en-US" sz="2000"/>
        </a:p>
      </dgm:t>
    </dgm:pt>
    <dgm:pt modelId="{83FE389F-E60F-458C-80F0-F268C0173974}">
      <dgm:prSet phldrT="[Text]" custT="1"/>
      <dgm:spPr/>
      <dgm:t>
        <a:bodyPr/>
        <a:lstStyle/>
        <a:p>
          <a:pPr algn="ctr"/>
          <a:r>
            <a:rPr lang="en-US" sz="2000" b="1"/>
            <a:t>33 </a:t>
          </a:r>
          <a:r>
            <a:rPr lang="en-US" sz="2000" b="0"/>
            <a:t>contracts awarded directly or for emergency</a:t>
          </a:r>
        </a:p>
      </dgm:t>
    </dgm:pt>
    <dgm:pt modelId="{3C9CDBBF-530C-4580-91EA-86F7EAA06330}" type="parTrans" cxnId="{9E140202-F841-4F0F-B850-DC870F1AE26D}">
      <dgm:prSet/>
      <dgm:spPr/>
      <dgm:t>
        <a:bodyPr/>
        <a:lstStyle/>
        <a:p>
          <a:pPr algn="ctr"/>
          <a:endParaRPr lang="en-US" sz="2000"/>
        </a:p>
      </dgm:t>
    </dgm:pt>
    <dgm:pt modelId="{4969D38F-B661-4046-ABB7-A7D2C077B9D0}" type="sibTrans" cxnId="{9E140202-F841-4F0F-B850-DC870F1AE26D}">
      <dgm:prSet/>
      <dgm:spPr/>
      <dgm:t>
        <a:bodyPr/>
        <a:lstStyle/>
        <a:p>
          <a:pPr algn="ctr"/>
          <a:endParaRPr lang="en-US" sz="2000"/>
        </a:p>
      </dgm:t>
    </dgm:pt>
    <dgm:pt modelId="{5F24CD65-2303-449B-BAE8-83A2E8551CDD}">
      <dgm:prSet phldrT="[Text]" custT="1"/>
      <dgm:spPr/>
      <dgm:t>
        <a:bodyPr/>
        <a:lstStyle/>
        <a:p>
          <a:pPr algn="ctr"/>
          <a:r>
            <a:rPr lang="en-US" sz="2000" b="1"/>
            <a:t>$91m </a:t>
          </a:r>
        </a:p>
      </dgm:t>
    </dgm:pt>
    <dgm:pt modelId="{C82F8738-7536-4D96-8A34-11D5204A9CDD}" type="parTrans" cxnId="{26E3DF33-63AD-4824-87A5-F41D80FE37D7}">
      <dgm:prSet/>
      <dgm:spPr/>
      <dgm:t>
        <a:bodyPr/>
        <a:lstStyle/>
        <a:p>
          <a:pPr algn="ctr"/>
          <a:endParaRPr lang="en-US" sz="2000"/>
        </a:p>
      </dgm:t>
    </dgm:pt>
    <dgm:pt modelId="{0EF48ECE-974E-40BD-B5B4-64FB752F9795}" type="sibTrans" cxnId="{26E3DF33-63AD-4824-87A5-F41D80FE37D7}">
      <dgm:prSet/>
      <dgm:spPr/>
      <dgm:t>
        <a:bodyPr/>
        <a:lstStyle/>
        <a:p>
          <a:pPr algn="ctr"/>
          <a:endParaRPr lang="en-US" sz="2000"/>
        </a:p>
      </dgm:t>
    </dgm:pt>
    <dgm:pt modelId="{9635DD79-F5E5-4837-9338-1648E512A87F}">
      <dgm:prSet phldrT="[Text]" custT="1"/>
      <dgm:spPr/>
      <dgm:t>
        <a:bodyPr/>
        <a:lstStyle/>
        <a:p>
          <a:pPr algn="ctr"/>
          <a:r>
            <a:rPr lang="en-US" sz="2000" b="1"/>
            <a:t>4 </a:t>
          </a:r>
          <a:r>
            <a:rPr lang="en-US" sz="2000" b="0"/>
            <a:t>contracts awarded on competitive basis</a:t>
          </a:r>
        </a:p>
      </dgm:t>
    </dgm:pt>
    <dgm:pt modelId="{48236497-ED66-4A57-BE63-96D611FFAE32}" type="parTrans" cxnId="{B8C33A4D-3B0F-4735-9B18-0B7E2263E476}">
      <dgm:prSet/>
      <dgm:spPr/>
      <dgm:t>
        <a:bodyPr/>
        <a:lstStyle/>
        <a:p>
          <a:pPr algn="ctr"/>
          <a:endParaRPr lang="en-US" sz="2000"/>
        </a:p>
      </dgm:t>
    </dgm:pt>
    <dgm:pt modelId="{2F7593F7-1DD4-460C-8286-D102B0B9FD43}" type="sibTrans" cxnId="{B8C33A4D-3B0F-4735-9B18-0B7E2263E476}">
      <dgm:prSet/>
      <dgm:spPr/>
      <dgm:t>
        <a:bodyPr/>
        <a:lstStyle/>
        <a:p>
          <a:pPr algn="ctr"/>
          <a:endParaRPr lang="en-US" sz="2000"/>
        </a:p>
      </dgm:t>
    </dgm:pt>
    <dgm:pt modelId="{3CE2BFE6-82B0-4FB2-9C98-78A6829834D7}" type="pres">
      <dgm:prSet presAssocID="{6B5FD3FC-E827-4A7B-A0D8-CE84F5E3B6E7}" presName="list" presStyleCnt="0">
        <dgm:presLayoutVars>
          <dgm:dir/>
          <dgm:animLvl val="lvl"/>
        </dgm:presLayoutVars>
      </dgm:prSet>
      <dgm:spPr/>
      <dgm:t>
        <a:bodyPr/>
        <a:lstStyle/>
        <a:p>
          <a:endParaRPr lang="en-US"/>
        </a:p>
      </dgm:t>
    </dgm:pt>
    <dgm:pt modelId="{787F76C2-4D51-4619-9823-56EE84032705}" type="pres">
      <dgm:prSet presAssocID="{78FAA3B7-A767-4940-94FA-62C311BE588C}" presName="posSpace" presStyleCnt="0"/>
      <dgm:spPr/>
      <dgm:t>
        <a:bodyPr/>
        <a:lstStyle/>
        <a:p>
          <a:endParaRPr lang="en-US"/>
        </a:p>
      </dgm:t>
    </dgm:pt>
    <dgm:pt modelId="{B07EE58D-9579-4A33-9EA4-6EDF9F8F9F49}" type="pres">
      <dgm:prSet presAssocID="{78FAA3B7-A767-4940-94FA-62C311BE588C}" presName="vertFlow" presStyleCnt="0"/>
      <dgm:spPr/>
      <dgm:t>
        <a:bodyPr/>
        <a:lstStyle/>
        <a:p>
          <a:endParaRPr lang="en-US"/>
        </a:p>
      </dgm:t>
    </dgm:pt>
    <dgm:pt modelId="{C38672F6-23CD-4D3B-A49E-A5C8BD466B76}" type="pres">
      <dgm:prSet presAssocID="{78FAA3B7-A767-4940-94FA-62C311BE588C}" presName="topSpace" presStyleCnt="0"/>
      <dgm:spPr/>
      <dgm:t>
        <a:bodyPr/>
        <a:lstStyle/>
        <a:p>
          <a:endParaRPr lang="en-US"/>
        </a:p>
      </dgm:t>
    </dgm:pt>
    <dgm:pt modelId="{0C90A555-0806-427A-B9E2-57CDDC30383A}" type="pres">
      <dgm:prSet presAssocID="{78FAA3B7-A767-4940-94FA-62C311BE588C}" presName="firstComp" presStyleCnt="0"/>
      <dgm:spPr/>
      <dgm:t>
        <a:bodyPr/>
        <a:lstStyle/>
        <a:p>
          <a:endParaRPr lang="en-US"/>
        </a:p>
      </dgm:t>
    </dgm:pt>
    <dgm:pt modelId="{ECFF1089-49B8-452F-99B6-330B1ED27A74}" type="pres">
      <dgm:prSet presAssocID="{78FAA3B7-A767-4940-94FA-62C311BE588C}" presName="firstChild" presStyleLbl="bgAccFollowNode1" presStyleIdx="0" presStyleCnt="3" custScaleX="102264" custScaleY="124269"/>
      <dgm:spPr/>
      <dgm:t>
        <a:bodyPr/>
        <a:lstStyle/>
        <a:p>
          <a:endParaRPr lang="en-US"/>
        </a:p>
      </dgm:t>
    </dgm:pt>
    <dgm:pt modelId="{BAF122F5-1B9F-414D-90DC-AC6B2EF09390}" type="pres">
      <dgm:prSet presAssocID="{78FAA3B7-A767-4940-94FA-62C311BE588C}" presName="firstChildTx" presStyleLbl="bgAccFollowNode1" presStyleIdx="0" presStyleCnt="3">
        <dgm:presLayoutVars>
          <dgm:bulletEnabled val="1"/>
        </dgm:presLayoutVars>
      </dgm:prSet>
      <dgm:spPr/>
      <dgm:t>
        <a:bodyPr/>
        <a:lstStyle/>
        <a:p>
          <a:endParaRPr lang="en-US"/>
        </a:p>
      </dgm:t>
    </dgm:pt>
    <dgm:pt modelId="{6C50E047-B2B1-4A0F-8F4D-A0CAF60AF8F0}" type="pres">
      <dgm:prSet presAssocID="{78FAA3B7-A767-4940-94FA-62C311BE588C}" presName="negSpace" presStyleCnt="0"/>
      <dgm:spPr/>
      <dgm:t>
        <a:bodyPr/>
        <a:lstStyle/>
        <a:p>
          <a:endParaRPr lang="en-US"/>
        </a:p>
      </dgm:t>
    </dgm:pt>
    <dgm:pt modelId="{CB7584D9-4B83-4251-9CAF-003310E8F589}" type="pres">
      <dgm:prSet presAssocID="{78FAA3B7-A767-4940-94FA-62C311BE588C}" presName="circle" presStyleLbl="node1" presStyleIdx="0" presStyleCnt="3"/>
      <dgm:spPr/>
      <dgm:t>
        <a:bodyPr/>
        <a:lstStyle/>
        <a:p>
          <a:endParaRPr lang="en-US"/>
        </a:p>
      </dgm:t>
    </dgm:pt>
    <dgm:pt modelId="{B6C8C249-46D5-40A0-8A1E-064501F1F713}" type="pres">
      <dgm:prSet presAssocID="{1CC8EAC2-DD6D-47AF-9A39-EB70A2B90A2C}" presName="transSpace" presStyleCnt="0"/>
      <dgm:spPr/>
      <dgm:t>
        <a:bodyPr/>
        <a:lstStyle/>
        <a:p>
          <a:endParaRPr lang="en-US"/>
        </a:p>
      </dgm:t>
    </dgm:pt>
    <dgm:pt modelId="{1F8CCB69-6A02-4F64-ADD1-39A1F32CA93D}" type="pres">
      <dgm:prSet presAssocID="{9604E4BB-C565-41D9-AB63-E280D8C4710A}" presName="posSpace" presStyleCnt="0"/>
      <dgm:spPr/>
      <dgm:t>
        <a:bodyPr/>
        <a:lstStyle/>
        <a:p>
          <a:endParaRPr lang="en-US"/>
        </a:p>
      </dgm:t>
    </dgm:pt>
    <dgm:pt modelId="{6A930BE9-4729-4682-B471-B7C5BC6B14B7}" type="pres">
      <dgm:prSet presAssocID="{9604E4BB-C565-41D9-AB63-E280D8C4710A}" presName="vertFlow" presStyleCnt="0"/>
      <dgm:spPr/>
      <dgm:t>
        <a:bodyPr/>
        <a:lstStyle/>
        <a:p>
          <a:endParaRPr lang="en-US"/>
        </a:p>
      </dgm:t>
    </dgm:pt>
    <dgm:pt modelId="{953A1E11-E7F2-4F8D-8D45-E7A2F91F45B5}" type="pres">
      <dgm:prSet presAssocID="{9604E4BB-C565-41D9-AB63-E280D8C4710A}" presName="topSpace" presStyleCnt="0"/>
      <dgm:spPr/>
      <dgm:t>
        <a:bodyPr/>
        <a:lstStyle/>
        <a:p>
          <a:endParaRPr lang="en-US"/>
        </a:p>
      </dgm:t>
    </dgm:pt>
    <dgm:pt modelId="{1FB45985-D4E3-434A-9D70-1CBC71A6A878}" type="pres">
      <dgm:prSet presAssocID="{9604E4BB-C565-41D9-AB63-E280D8C4710A}" presName="firstComp" presStyleCnt="0"/>
      <dgm:spPr/>
      <dgm:t>
        <a:bodyPr/>
        <a:lstStyle/>
        <a:p>
          <a:endParaRPr lang="en-US"/>
        </a:p>
      </dgm:t>
    </dgm:pt>
    <dgm:pt modelId="{4B6246E1-12D2-44C6-8A6B-561D8C615A36}" type="pres">
      <dgm:prSet presAssocID="{9604E4BB-C565-41D9-AB63-E280D8C4710A}" presName="firstChild" presStyleLbl="bgAccFollowNode1" presStyleIdx="1" presStyleCnt="3" custScaleY="126725"/>
      <dgm:spPr/>
      <dgm:t>
        <a:bodyPr/>
        <a:lstStyle/>
        <a:p>
          <a:endParaRPr lang="en-US"/>
        </a:p>
      </dgm:t>
    </dgm:pt>
    <dgm:pt modelId="{ADF11A10-B325-46B9-91D4-089B4D3FC10C}" type="pres">
      <dgm:prSet presAssocID="{9604E4BB-C565-41D9-AB63-E280D8C4710A}" presName="firstChildTx" presStyleLbl="bgAccFollowNode1" presStyleIdx="1" presStyleCnt="3">
        <dgm:presLayoutVars>
          <dgm:bulletEnabled val="1"/>
        </dgm:presLayoutVars>
      </dgm:prSet>
      <dgm:spPr/>
      <dgm:t>
        <a:bodyPr/>
        <a:lstStyle/>
        <a:p>
          <a:endParaRPr lang="en-US"/>
        </a:p>
      </dgm:t>
    </dgm:pt>
    <dgm:pt modelId="{CFA0CD6E-2486-48A0-B050-5354E89B0023}" type="pres">
      <dgm:prSet presAssocID="{9604E4BB-C565-41D9-AB63-E280D8C4710A}" presName="negSpace" presStyleCnt="0"/>
      <dgm:spPr/>
      <dgm:t>
        <a:bodyPr/>
        <a:lstStyle/>
        <a:p>
          <a:endParaRPr lang="en-US"/>
        </a:p>
      </dgm:t>
    </dgm:pt>
    <dgm:pt modelId="{F1638499-7DB3-4A79-BF34-88122597236D}" type="pres">
      <dgm:prSet presAssocID="{9604E4BB-C565-41D9-AB63-E280D8C4710A}" presName="circle" presStyleLbl="node1" presStyleIdx="1" presStyleCnt="3"/>
      <dgm:spPr/>
      <dgm:t>
        <a:bodyPr/>
        <a:lstStyle/>
        <a:p>
          <a:endParaRPr lang="en-US"/>
        </a:p>
      </dgm:t>
    </dgm:pt>
    <dgm:pt modelId="{3AB76228-437B-4E0D-8337-5B22866744E9}" type="pres">
      <dgm:prSet presAssocID="{9DF193C4-AD4C-403F-85F0-1DD227F84F70}" presName="transSpace" presStyleCnt="0"/>
      <dgm:spPr/>
      <dgm:t>
        <a:bodyPr/>
        <a:lstStyle/>
        <a:p>
          <a:endParaRPr lang="en-US"/>
        </a:p>
      </dgm:t>
    </dgm:pt>
    <dgm:pt modelId="{727813C8-B555-4D00-8570-57EEE745D571}" type="pres">
      <dgm:prSet presAssocID="{5F24CD65-2303-449B-BAE8-83A2E8551CDD}" presName="posSpace" presStyleCnt="0"/>
      <dgm:spPr/>
      <dgm:t>
        <a:bodyPr/>
        <a:lstStyle/>
        <a:p>
          <a:endParaRPr lang="en-US"/>
        </a:p>
      </dgm:t>
    </dgm:pt>
    <dgm:pt modelId="{63E2F8D0-3215-4CC6-9C07-64A5C99D45CD}" type="pres">
      <dgm:prSet presAssocID="{5F24CD65-2303-449B-BAE8-83A2E8551CDD}" presName="vertFlow" presStyleCnt="0"/>
      <dgm:spPr/>
      <dgm:t>
        <a:bodyPr/>
        <a:lstStyle/>
        <a:p>
          <a:endParaRPr lang="en-US"/>
        </a:p>
      </dgm:t>
    </dgm:pt>
    <dgm:pt modelId="{05A32B36-56E7-4BFC-95B9-CC4428AE1095}" type="pres">
      <dgm:prSet presAssocID="{5F24CD65-2303-449B-BAE8-83A2E8551CDD}" presName="topSpace" presStyleCnt="0"/>
      <dgm:spPr/>
      <dgm:t>
        <a:bodyPr/>
        <a:lstStyle/>
        <a:p>
          <a:endParaRPr lang="en-US"/>
        </a:p>
      </dgm:t>
    </dgm:pt>
    <dgm:pt modelId="{B03DDD18-40BB-4A43-90EE-75940F3EA4F4}" type="pres">
      <dgm:prSet presAssocID="{5F24CD65-2303-449B-BAE8-83A2E8551CDD}" presName="firstComp" presStyleCnt="0"/>
      <dgm:spPr/>
      <dgm:t>
        <a:bodyPr/>
        <a:lstStyle/>
        <a:p>
          <a:endParaRPr lang="en-US"/>
        </a:p>
      </dgm:t>
    </dgm:pt>
    <dgm:pt modelId="{53608E36-077D-455B-8390-40523E967FF1}" type="pres">
      <dgm:prSet presAssocID="{5F24CD65-2303-449B-BAE8-83A2E8551CDD}" presName="firstChild" presStyleLbl="bgAccFollowNode1" presStyleIdx="2" presStyleCnt="3" custScaleX="102354" custScaleY="124405"/>
      <dgm:spPr/>
      <dgm:t>
        <a:bodyPr/>
        <a:lstStyle/>
        <a:p>
          <a:endParaRPr lang="en-US"/>
        </a:p>
      </dgm:t>
    </dgm:pt>
    <dgm:pt modelId="{4DC9FFE6-408A-44A2-ABD4-D6227F2B09F3}" type="pres">
      <dgm:prSet presAssocID="{5F24CD65-2303-449B-BAE8-83A2E8551CDD}" presName="firstChildTx" presStyleLbl="bgAccFollowNode1" presStyleIdx="2" presStyleCnt="3">
        <dgm:presLayoutVars>
          <dgm:bulletEnabled val="1"/>
        </dgm:presLayoutVars>
      </dgm:prSet>
      <dgm:spPr/>
      <dgm:t>
        <a:bodyPr/>
        <a:lstStyle/>
        <a:p>
          <a:endParaRPr lang="en-US"/>
        </a:p>
      </dgm:t>
    </dgm:pt>
    <dgm:pt modelId="{EC28DB96-61E7-49EF-AB5D-268621F3872E}" type="pres">
      <dgm:prSet presAssocID="{5F24CD65-2303-449B-BAE8-83A2E8551CDD}" presName="negSpace" presStyleCnt="0"/>
      <dgm:spPr/>
      <dgm:t>
        <a:bodyPr/>
        <a:lstStyle/>
        <a:p>
          <a:endParaRPr lang="en-US"/>
        </a:p>
      </dgm:t>
    </dgm:pt>
    <dgm:pt modelId="{2AF8968D-BBC8-4E1C-B13B-A99BAA78319E}" type="pres">
      <dgm:prSet presAssocID="{5F24CD65-2303-449B-BAE8-83A2E8551CDD}" presName="circle" presStyleLbl="node1" presStyleIdx="2" presStyleCnt="3"/>
      <dgm:spPr/>
      <dgm:t>
        <a:bodyPr/>
        <a:lstStyle/>
        <a:p>
          <a:endParaRPr lang="en-US"/>
        </a:p>
      </dgm:t>
    </dgm:pt>
  </dgm:ptLst>
  <dgm:cxnLst>
    <dgm:cxn modelId="{B8C33A4D-3B0F-4735-9B18-0B7E2263E476}" srcId="{5F24CD65-2303-449B-BAE8-83A2E8551CDD}" destId="{9635DD79-F5E5-4837-9338-1648E512A87F}" srcOrd="0" destOrd="0" parTransId="{48236497-ED66-4A57-BE63-96D611FFAE32}" sibTransId="{2F7593F7-1DD4-460C-8286-D102B0B9FD43}"/>
    <dgm:cxn modelId="{2B5FA7D6-0240-45EF-B1C4-8B1ECFF36369}" srcId="{78FAA3B7-A767-4940-94FA-62C311BE588C}" destId="{CC332862-53E4-4557-9903-26222E9A017F}" srcOrd="0" destOrd="0" parTransId="{49F2E1A2-6C24-4B43-BB5C-CED527F0BFE9}" sibTransId="{BD31A657-1408-4275-9DEC-4EB0E3107A3C}"/>
    <dgm:cxn modelId="{EF74EB48-749E-4851-99D9-979656E51B14}" type="presOf" srcId="{CC332862-53E4-4557-9903-26222E9A017F}" destId="{ECFF1089-49B8-452F-99B6-330B1ED27A74}" srcOrd="0" destOrd="0" presId="urn:microsoft.com/office/officeart/2005/8/layout/hList9"/>
    <dgm:cxn modelId="{CFD62089-7495-49C3-BA38-2ACFB39D8CFA}" type="presOf" srcId="{9635DD79-F5E5-4837-9338-1648E512A87F}" destId="{53608E36-077D-455B-8390-40523E967FF1}" srcOrd="0" destOrd="0" presId="urn:microsoft.com/office/officeart/2005/8/layout/hList9"/>
    <dgm:cxn modelId="{EC9405EE-5BC4-42FD-9116-78FDA02EF68B}" type="presOf" srcId="{9635DD79-F5E5-4837-9338-1648E512A87F}" destId="{4DC9FFE6-408A-44A2-ABD4-D6227F2B09F3}" srcOrd="1" destOrd="0" presId="urn:microsoft.com/office/officeart/2005/8/layout/hList9"/>
    <dgm:cxn modelId="{986A71A8-541A-43EA-8F71-DD077C851CCA}" type="presOf" srcId="{83FE389F-E60F-458C-80F0-F268C0173974}" destId="{4B6246E1-12D2-44C6-8A6B-561D8C615A36}" srcOrd="0" destOrd="0" presId="urn:microsoft.com/office/officeart/2005/8/layout/hList9"/>
    <dgm:cxn modelId="{F0597505-7BC7-410B-8E33-011800BF66F3}" type="presOf" srcId="{83FE389F-E60F-458C-80F0-F268C0173974}" destId="{ADF11A10-B325-46B9-91D4-089B4D3FC10C}" srcOrd="1" destOrd="0" presId="urn:microsoft.com/office/officeart/2005/8/layout/hList9"/>
    <dgm:cxn modelId="{5EFC0ED8-71FF-471E-9B93-825C30189A0C}" srcId="{6B5FD3FC-E827-4A7B-A0D8-CE84F5E3B6E7}" destId="{78FAA3B7-A767-4940-94FA-62C311BE588C}" srcOrd="0" destOrd="0" parTransId="{689A3A26-7EF7-42FE-B65F-A1E7F09A515A}" sibTransId="{1CC8EAC2-DD6D-47AF-9A39-EB70A2B90A2C}"/>
    <dgm:cxn modelId="{9E140202-F841-4F0F-B850-DC870F1AE26D}" srcId="{9604E4BB-C565-41D9-AB63-E280D8C4710A}" destId="{83FE389F-E60F-458C-80F0-F268C0173974}" srcOrd="0" destOrd="0" parTransId="{3C9CDBBF-530C-4580-91EA-86F7EAA06330}" sibTransId="{4969D38F-B661-4046-ABB7-A7D2C077B9D0}"/>
    <dgm:cxn modelId="{46482570-61D1-4DEA-9C09-216632E7D9CD}" type="presOf" srcId="{78FAA3B7-A767-4940-94FA-62C311BE588C}" destId="{CB7584D9-4B83-4251-9CAF-003310E8F589}" srcOrd="0" destOrd="0" presId="urn:microsoft.com/office/officeart/2005/8/layout/hList9"/>
    <dgm:cxn modelId="{24581531-E6BD-42CA-BB57-3F47B40FD434}" type="presOf" srcId="{6B5FD3FC-E827-4A7B-A0D8-CE84F5E3B6E7}" destId="{3CE2BFE6-82B0-4FB2-9C98-78A6829834D7}" srcOrd="0" destOrd="0" presId="urn:microsoft.com/office/officeart/2005/8/layout/hList9"/>
    <dgm:cxn modelId="{E85E590A-1BA8-4429-A7AA-65F9594165EF}" type="presOf" srcId="{9604E4BB-C565-41D9-AB63-E280D8C4710A}" destId="{F1638499-7DB3-4A79-BF34-88122597236D}" srcOrd="0" destOrd="0" presId="urn:microsoft.com/office/officeart/2005/8/layout/hList9"/>
    <dgm:cxn modelId="{E8C796BF-0F40-4A6A-863B-34DB0084EED9}" type="presOf" srcId="{CC332862-53E4-4557-9903-26222E9A017F}" destId="{BAF122F5-1B9F-414D-90DC-AC6B2EF09390}" srcOrd="1" destOrd="0" presId="urn:microsoft.com/office/officeart/2005/8/layout/hList9"/>
    <dgm:cxn modelId="{26E3DF33-63AD-4824-87A5-F41D80FE37D7}" srcId="{6B5FD3FC-E827-4A7B-A0D8-CE84F5E3B6E7}" destId="{5F24CD65-2303-449B-BAE8-83A2E8551CDD}" srcOrd="2" destOrd="0" parTransId="{C82F8738-7536-4D96-8A34-11D5204A9CDD}" sibTransId="{0EF48ECE-974E-40BD-B5B4-64FB752F9795}"/>
    <dgm:cxn modelId="{D8B2D0E0-8F7B-4880-86DD-E6D5E6926EAF}" srcId="{6B5FD3FC-E827-4A7B-A0D8-CE84F5E3B6E7}" destId="{9604E4BB-C565-41D9-AB63-E280D8C4710A}" srcOrd="1" destOrd="0" parTransId="{90F3D337-8899-4B18-A5C7-3069007D0706}" sibTransId="{9DF193C4-AD4C-403F-85F0-1DD227F84F70}"/>
    <dgm:cxn modelId="{6881DE1B-51CE-4D33-BCB8-29B5F0705DA1}" type="presOf" srcId="{5F24CD65-2303-449B-BAE8-83A2E8551CDD}" destId="{2AF8968D-BBC8-4E1C-B13B-A99BAA78319E}" srcOrd="0" destOrd="0" presId="urn:microsoft.com/office/officeart/2005/8/layout/hList9"/>
    <dgm:cxn modelId="{7416C682-7F1A-48CE-A859-D9F3F8BF535A}" type="presParOf" srcId="{3CE2BFE6-82B0-4FB2-9C98-78A6829834D7}" destId="{787F76C2-4D51-4619-9823-56EE84032705}" srcOrd="0" destOrd="0" presId="urn:microsoft.com/office/officeart/2005/8/layout/hList9"/>
    <dgm:cxn modelId="{D4895CA8-E347-4C5F-A3B6-160989612E18}" type="presParOf" srcId="{3CE2BFE6-82B0-4FB2-9C98-78A6829834D7}" destId="{B07EE58D-9579-4A33-9EA4-6EDF9F8F9F49}" srcOrd="1" destOrd="0" presId="urn:microsoft.com/office/officeart/2005/8/layout/hList9"/>
    <dgm:cxn modelId="{E94D7DC4-DABE-4D62-AA53-A25FC3A7E776}" type="presParOf" srcId="{B07EE58D-9579-4A33-9EA4-6EDF9F8F9F49}" destId="{C38672F6-23CD-4D3B-A49E-A5C8BD466B76}" srcOrd="0" destOrd="0" presId="urn:microsoft.com/office/officeart/2005/8/layout/hList9"/>
    <dgm:cxn modelId="{D468B106-2159-4CBF-9F98-85BA7D7A0B8B}" type="presParOf" srcId="{B07EE58D-9579-4A33-9EA4-6EDF9F8F9F49}" destId="{0C90A555-0806-427A-B9E2-57CDDC30383A}" srcOrd="1" destOrd="0" presId="urn:microsoft.com/office/officeart/2005/8/layout/hList9"/>
    <dgm:cxn modelId="{F661DA76-EE8F-4594-9A1C-90AC1946CFE6}" type="presParOf" srcId="{0C90A555-0806-427A-B9E2-57CDDC30383A}" destId="{ECFF1089-49B8-452F-99B6-330B1ED27A74}" srcOrd="0" destOrd="0" presId="urn:microsoft.com/office/officeart/2005/8/layout/hList9"/>
    <dgm:cxn modelId="{150C0C46-EEB0-4A02-AAE4-1223077F645B}" type="presParOf" srcId="{0C90A555-0806-427A-B9E2-57CDDC30383A}" destId="{BAF122F5-1B9F-414D-90DC-AC6B2EF09390}" srcOrd="1" destOrd="0" presId="urn:microsoft.com/office/officeart/2005/8/layout/hList9"/>
    <dgm:cxn modelId="{46BE23FC-8666-480C-A87F-FB3BC3564196}" type="presParOf" srcId="{3CE2BFE6-82B0-4FB2-9C98-78A6829834D7}" destId="{6C50E047-B2B1-4A0F-8F4D-A0CAF60AF8F0}" srcOrd="2" destOrd="0" presId="urn:microsoft.com/office/officeart/2005/8/layout/hList9"/>
    <dgm:cxn modelId="{A97299EE-5CA7-4195-8219-EFBAB4C1697A}" type="presParOf" srcId="{3CE2BFE6-82B0-4FB2-9C98-78A6829834D7}" destId="{CB7584D9-4B83-4251-9CAF-003310E8F589}" srcOrd="3" destOrd="0" presId="urn:microsoft.com/office/officeart/2005/8/layout/hList9"/>
    <dgm:cxn modelId="{9B36EE1D-A86D-4E0B-95FC-24E72AA2B3C7}" type="presParOf" srcId="{3CE2BFE6-82B0-4FB2-9C98-78A6829834D7}" destId="{B6C8C249-46D5-40A0-8A1E-064501F1F713}" srcOrd="4" destOrd="0" presId="urn:microsoft.com/office/officeart/2005/8/layout/hList9"/>
    <dgm:cxn modelId="{019BB480-7A41-4C21-8A23-CA8FDF83148B}" type="presParOf" srcId="{3CE2BFE6-82B0-4FB2-9C98-78A6829834D7}" destId="{1F8CCB69-6A02-4F64-ADD1-39A1F32CA93D}" srcOrd="5" destOrd="0" presId="urn:microsoft.com/office/officeart/2005/8/layout/hList9"/>
    <dgm:cxn modelId="{68E8BFCA-4E63-4E66-A6F1-DC7E0623325A}" type="presParOf" srcId="{3CE2BFE6-82B0-4FB2-9C98-78A6829834D7}" destId="{6A930BE9-4729-4682-B471-B7C5BC6B14B7}" srcOrd="6" destOrd="0" presId="urn:microsoft.com/office/officeart/2005/8/layout/hList9"/>
    <dgm:cxn modelId="{E789B39E-3ACA-4729-8A31-46E7BA274447}" type="presParOf" srcId="{6A930BE9-4729-4682-B471-B7C5BC6B14B7}" destId="{953A1E11-E7F2-4F8D-8D45-E7A2F91F45B5}" srcOrd="0" destOrd="0" presId="urn:microsoft.com/office/officeart/2005/8/layout/hList9"/>
    <dgm:cxn modelId="{3B4237CC-80E1-473F-951C-0C033BF086A9}" type="presParOf" srcId="{6A930BE9-4729-4682-B471-B7C5BC6B14B7}" destId="{1FB45985-D4E3-434A-9D70-1CBC71A6A878}" srcOrd="1" destOrd="0" presId="urn:microsoft.com/office/officeart/2005/8/layout/hList9"/>
    <dgm:cxn modelId="{9DA55A2C-A1E7-4344-9736-6D2D7AC78E18}" type="presParOf" srcId="{1FB45985-D4E3-434A-9D70-1CBC71A6A878}" destId="{4B6246E1-12D2-44C6-8A6B-561D8C615A36}" srcOrd="0" destOrd="0" presId="urn:microsoft.com/office/officeart/2005/8/layout/hList9"/>
    <dgm:cxn modelId="{E21055B8-55A3-4308-9469-59D4DE22296A}" type="presParOf" srcId="{1FB45985-D4E3-434A-9D70-1CBC71A6A878}" destId="{ADF11A10-B325-46B9-91D4-089B4D3FC10C}" srcOrd="1" destOrd="0" presId="urn:microsoft.com/office/officeart/2005/8/layout/hList9"/>
    <dgm:cxn modelId="{D58A8796-AF87-4862-8DDB-A9E50E1306CB}" type="presParOf" srcId="{3CE2BFE6-82B0-4FB2-9C98-78A6829834D7}" destId="{CFA0CD6E-2486-48A0-B050-5354E89B0023}" srcOrd="7" destOrd="0" presId="urn:microsoft.com/office/officeart/2005/8/layout/hList9"/>
    <dgm:cxn modelId="{A02D7CD3-6589-417F-8F6D-AE47218816BE}" type="presParOf" srcId="{3CE2BFE6-82B0-4FB2-9C98-78A6829834D7}" destId="{F1638499-7DB3-4A79-BF34-88122597236D}" srcOrd="8" destOrd="0" presId="urn:microsoft.com/office/officeart/2005/8/layout/hList9"/>
    <dgm:cxn modelId="{22C0EC95-FD90-4FF6-A4BD-82FA3959B8EF}" type="presParOf" srcId="{3CE2BFE6-82B0-4FB2-9C98-78A6829834D7}" destId="{3AB76228-437B-4E0D-8337-5B22866744E9}" srcOrd="9" destOrd="0" presId="urn:microsoft.com/office/officeart/2005/8/layout/hList9"/>
    <dgm:cxn modelId="{734F4359-17D8-4393-9B77-78CAEDE6F056}" type="presParOf" srcId="{3CE2BFE6-82B0-4FB2-9C98-78A6829834D7}" destId="{727813C8-B555-4D00-8570-57EEE745D571}" srcOrd="10" destOrd="0" presId="urn:microsoft.com/office/officeart/2005/8/layout/hList9"/>
    <dgm:cxn modelId="{CE061EF3-F074-4834-A1C7-C5BF434123EA}" type="presParOf" srcId="{3CE2BFE6-82B0-4FB2-9C98-78A6829834D7}" destId="{63E2F8D0-3215-4CC6-9C07-64A5C99D45CD}" srcOrd="11" destOrd="0" presId="urn:microsoft.com/office/officeart/2005/8/layout/hList9"/>
    <dgm:cxn modelId="{486BCD4E-EBD8-441B-A901-9C86FFBB230B}" type="presParOf" srcId="{63E2F8D0-3215-4CC6-9C07-64A5C99D45CD}" destId="{05A32B36-56E7-4BFC-95B9-CC4428AE1095}" srcOrd="0" destOrd="0" presId="urn:microsoft.com/office/officeart/2005/8/layout/hList9"/>
    <dgm:cxn modelId="{5E7B2A41-35AE-4C57-8E5D-A008727C9CFD}" type="presParOf" srcId="{63E2F8D0-3215-4CC6-9C07-64A5C99D45CD}" destId="{B03DDD18-40BB-4A43-90EE-75940F3EA4F4}" srcOrd="1" destOrd="0" presId="urn:microsoft.com/office/officeart/2005/8/layout/hList9"/>
    <dgm:cxn modelId="{406BA69B-C755-420A-8313-4814A615D95B}" type="presParOf" srcId="{B03DDD18-40BB-4A43-90EE-75940F3EA4F4}" destId="{53608E36-077D-455B-8390-40523E967FF1}" srcOrd="0" destOrd="0" presId="urn:microsoft.com/office/officeart/2005/8/layout/hList9"/>
    <dgm:cxn modelId="{977DBA78-C99A-499B-8F5E-DEEBED3B59A1}" type="presParOf" srcId="{B03DDD18-40BB-4A43-90EE-75940F3EA4F4}" destId="{4DC9FFE6-408A-44A2-ABD4-D6227F2B09F3}" srcOrd="1" destOrd="0" presId="urn:microsoft.com/office/officeart/2005/8/layout/hList9"/>
    <dgm:cxn modelId="{DB2B549C-9519-485E-B26F-5B1D21EAEF9E}" type="presParOf" srcId="{3CE2BFE6-82B0-4FB2-9C98-78A6829834D7}" destId="{EC28DB96-61E7-49EF-AB5D-268621F3872E}" srcOrd="12" destOrd="0" presId="urn:microsoft.com/office/officeart/2005/8/layout/hList9"/>
    <dgm:cxn modelId="{14E879F9-B014-4B21-9246-2A9A9228BCC0}" type="presParOf" srcId="{3CE2BFE6-82B0-4FB2-9C98-78A6829834D7}" destId="{2AF8968D-BBC8-4E1C-B13B-A99BAA78319E}" srcOrd="13"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F4EC7ED-7968-42F1-99BD-78BDAEE5DC60}"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en-US"/>
        </a:p>
      </dgm:t>
    </dgm:pt>
    <dgm:pt modelId="{92096658-959E-4D38-B0F5-EE2B480E9880}">
      <dgm:prSet phldrT="[Text]"/>
      <dgm:spPr>
        <a:solidFill>
          <a:schemeClr val="accent5"/>
        </a:solidFill>
      </dgm:spPr>
      <dgm:t>
        <a:bodyPr/>
        <a:lstStyle/>
        <a:p>
          <a:r>
            <a:rPr lang="en-US" dirty="0"/>
            <a:t>The need to expend the budgetary allocation for the farm road rehabilitation programme before the end of the financial year</a:t>
          </a:r>
        </a:p>
      </dgm:t>
    </dgm:pt>
    <dgm:pt modelId="{DC1A7671-2F39-4E87-9193-59DEDCFFA84E}" type="parTrans" cxnId="{BE76BD80-5806-4A61-AA71-80E032D0E479}">
      <dgm:prSet/>
      <dgm:spPr/>
      <dgm:t>
        <a:bodyPr/>
        <a:lstStyle/>
        <a:p>
          <a:endParaRPr lang="en-US"/>
        </a:p>
      </dgm:t>
    </dgm:pt>
    <dgm:pt modelId="{15728B7D-5727-47D9-8970-C8E6A8DA5358}" type="sibTrans" cxnId="{BE76BD80-5806-4A61-AA71-80E032D0E479}">
      <dgm:prSet/>
      <dgm:spPr/>
      <dgm:t>
        <a:bodyPr/>
        <a:lstStyle/>
        <a:p>
          <a:endParaRPr lang="en-US"/>
        </a:p>
      </dgm:t>
    </dgm:pt>
    <dgm:pt modelId="{2C157758-26AB-429F-96DD-41542D826D9B}">
      <dgm:prSet phldrT="[Text]"/>
      <dgm:spPr/>
      <dgm:t>
        <a:bodyPr/>
        <a:lstStyle/>
        <a:p>
          <a:r>
            <a:rPr lang="en-US"/>
            <a:t>The impact of land slippage and deterioration of the road surface due to continuous rainfall over the past 4 to 6 months</a:t>
          </a:r>
        </a:p>
      </dgm:t>
    </dgm:pt>
    <dgm:pt modelId="{897A20EA-DE73-43D3-AFA9-BCB75E15FC8B}" type="parTrans" cxnId="{4653C751-1792-434C-9972-A12857902CC0}">
      <dgm:prSet/>
      <dgm:spPr/>
      <dgm:t>
        <a:bodyPr/>
        <a:lstStyle/>
        <a:p>
          <a:endParaRPr lang="en-US"/>
        </a:p>
      </dgm:t>
    </dgm:pt>
    <dgm:pt modelId="{4C4FA27F-C53F-45E0-80D0-5D2F09577497}" type="sibTrans" cxnId="{4653C751-1792-434C-9972-A12857902CC0}">
      <dgm:prSet/>
      <dgm:spPr/>
      <dgm:t>
        <a:bodyPr/>
        <a:lstStyle/>
        <a:p>
          <a:endParaRPr lang="en-US"/>
        </a:p>
      </dgm:t>
    </dgm:pt>
    <dgm:pt modelId="{8AC26C25-4AAF-4182-97C4-8AA470A9393B}">
      <dgm:prSet phldrT="[Text]"/>
      <dgm:spPr>
        <a:solidFill>
          <a:schemeClr val="tx2">
            <a:lumMod val="60000"/>
            <a:lumOff val="40000"/>
          </a:schemeClr>
        </a:solidFill>
      </dgm:spPr>
      <dgm:t>
        <a:bodyPr/>
        <a:lstStyle/>
        <a:p>
          <a:r>
            <a:rPr lang="en-US"/>
            <a:t>The selected contractor was already mobilised and engaged on similar projects in the parish or neighbouring parishes				</a:t>
          </a:r>
        </a:p>
      </dgm:t>
    </dgm:pt>
    <dgm:pt modelId="{CB992D7E-A79F-4A3C-96CC-1E0269BE2A8C}" type="parTrans" cxnId="{376BA220-9076-4DEE-8E70-A8935039B213}">
      <dgm:prSet/>
      <dgm:spPr/>
      <dgm:t>
        <a:bodyPr/>
        <a:lstStyle/>
        <a:p>
          <a:endParaRPr lang="en-US"/>
        </a:p>
      </dgm:t>
    </dgm:pt>
    <dgm:pt modelId="{415456A8-4B15-4B2D-ADA1-D628E2877917}" type="sibTrans" cxnId="{376BA220-9076-4DEE-8E70-A8935039B213}">
      <dgm:prSet/>
      <dgm:spPr/>
      <dgm:t>
        <a:bodyPr/>
        <a:lstStyle/>
        <a:p>
          <a:endParaRPr lang="en-US"/>
        </a:p>
      </dgm:t>
    </dgm:pt>
    <dgm:pt modelId="{5899E370-21E6-4ACD-BCED-754DF06FF13A}">
      <dgm:prSet phldrT="[Text]"/>
      <dgm:spPr/>
      <dgm:t>
        <a:bodyPr/>
        <a:lstStyle/>
        <a:p>
          <a:r>
            <a:rPr lang="en-US"/>
            <a:t>The contractors possessed the necessary expertise and capability to perform the works satisfactorily and within budget</a:t>
          </a:r>
        </a:p>
      </dgm:t>
    </dgm:pt>
    <dgm:pt modelId="{B5A2625E-EC09-4D54-9446-F90781331CB0}" type="parTrans" cxnId="{A43FA15F-E1CC-470D-B308-A5B820F3AF98}">
      <dgm:prSet/>
      <dgm:spPr/>
      <dgm:t>
        <a:bodyPr/>
        <a:lstStyle/>
        <a:p>
          <a:endParaRPr lang="en-US"/>
        </a:p>
      </dgm:t>
    </dgm:pt>
    <dgm:pt modelId="{4B0C92F6-9A3A-4503-A486-3E26FA5A2FD4}" type="sibTrans" cxnId="{A43FA15F-E1CC-470D-B308-A5B820F3AF98}">
      <dgm:prSet/>
      <dgm:spPr/>
      <dgm:t>
        <a:bodyPr/>
        <a:lstStyle/>
        <a:p>
          <a:endParaRPr lang="en-US"/>
        </a:p>
      </dgm:t>
    </dgm:pt>
    <dgm:pt modelId="{84E449FF-A976-410E-8B6A-E1B1100124F0}" type="pres">
      <dgm:prSet presAssocID="{DF4EC7ED-7968-42F1-99BD-78BDAEE5DC60}" presName="Name0" presStyleCnt="0">
        <dgm:presLayoutVars>
          <dgm:chMax val="7"/>
          <dgm:chPref val="7"/>
          <dgm:dir/>
        </dgm:presLayoutVars>
      </dgm:prSet>
      <dgm:spPr/>
      <dgm:t>
        <a:bodyPr/>
        <a:lstStyle/>
        <a:p>
          <a:endParaRPr lang="en-US"/>
        </a:p>
      </dgm:t>
    </dgm:pt>
    <dgm:pt modelId="{9F7D1FDD-C667-4728-9D80-041271F5F20E}" type="pres">
      <dgm:prSet presAssocID="{DF4EC7ED-7968-42F1-99BD-78BDAEE5DC60}" presName="Name1" presStyleCnt="0"/>
      <dgm:spPr/>
    </dgm:pt>
    <dgm:pt modelId="{16E862F7-EA40-40B2-8C43-D1FB1A04F9EE}" type="pres">
      <dgm:prSet presAssocID="{DF4EC7ED-7968-42F1-99BD-78BDAEE5DC60}" presName="cycle" presStyleCnt="0"/>
      <dgm:spPr/>
    </dgm:pt>
    <dgm:pt modelId="{E0E8A2D0-0DCF-40F5-84DA-6005020DE820}" type="pres">
      <dgm:prSet presAssocID="{DF4EC7ED-7968-42F1-99BD-78BDAEE5DC60}" presName="srcNode" presStyleLbl="node1" presStyleIdx="0" presStyleCnt="4"/>
      <dgm:spPr/>
    </dgm:pt>
    <dgm:pt modelId="{70B6A2B9-9483-46BF-B4A9-334728492E85}" type="pres">
      <dgm:prSet presAssocID="{DF4EC7ED-7968-42F1-99BD-78BDAEE5DC60}" presName="conn" presStyleLbl="parChTrans1D2" presStyleIdx="0" presStyleCnt="1"/>
      <dgm:spPr/>
      <dgm:t>
        <a:bodyPr/>
        <a:lstStyle/>
        <a:p>
          <a:endParaRPr lang="en-US"/>
        </a:p>
      </dgm:t>
    </dgm:pt>
    <dgm:pt modelId="{EC025F68-CAE1-4B51-A382-2D9863C231A8}" type="pres">
      <dgm:prSet presAssocID="{DF4EC7ED-7968-42F1-99BD-78BDAEE5DC60}" presName="extraNode" presStyleLbl="node1" presStyleIdx="0" presStyleCnt="4"/>
      <dgm:spPr/>
    </dgm:pt>
    <dgm:pt modelId="{F05E936C-7F6F-4753-B1B9-B557F5C1AD51}" type="pres">
      <dgm:prSet presAssocID="{DF4EC7ED-7968-42F1-99BD-78BDAEE5DC60}" presName="dstNode" presStyleLbl="node1" presStyleIdx="0" presStyleCnt="4"/>
      <dgm:spPr/>
    </dgm:pt>
    <dgm:pt modelId="{FCCA7F94-918C-4316-A4D8-7952F558E782}" type="pres">
      <dgm:prSet presAssocID="{92096658-959E-4D38-B0F5-EE2B480E9880}" presName="text_1" presStyleLbl="node1" presStyleIdx="0" presStyleCnt="4">
        <dgm:presLayoutVars>
          <dgm:bulletEnabled val="1"/>
        </dgm:presLayoutVars>
      </dgm:prSet>
      <dgm:spPr/>
      <dgm:t>
        <a:bodyPr/>
        <a:lstStyle/>
        <a:p>
          <a:endParaRPr lang="en-US"/>
        </a:p>
      </dgm:t>
    </dgm:pt>
    <dgm:pt modelId="{FA31665C-2245-4DD7-AA52-27D6B06A9E28}" type="pres">
      <dgm:prSet presAssocID="{92096658-959E-4D38-B0F5-EE2B480E9880}" presName="accent_1" presStyleCnt="0"/>
      <dgm:spPr/>
    </dgm:pt>
    <dgm:pt modelId="{DD522CE1-27E1-4198-B82D-0493AAC0A440}" type="pres">
      <dgm:prSet presAssocID="{92096658-959E-4D38-B0F5-EE2B480E9880}" presName="accentRepeatNode" presStyleLbl="solidFgAcc1" presStyleIdx="0" presStyleCnt="4"/>
      <dgm:spPr/>
    </dgm:pt>
    <dgm:pt modelId="{8AEAA409-D6A7-4BF3-AF2D-5BC830580883}" type="pres">
      <dgm:prSet presAssocID="{2C157758-26AB-429F-96DD-41542D826D9B}" presName="text_2" presStyleLbl="node1" presStyleIdx="1" presStyleCnt="4">
        <dgm:presLayoutVars>
          <dgm:bulletEnabled val="1"/>
        </dgm:presLayoutVars>
      </dgm:prSet>
      <dgm:spPr/>
      <dgm:t>
        <a:bodyPr/>
        <a:lstStyle/>
        <a:p>
          <a:endParaRPr lang="en-US"/>
        </a:p>
      </dgm:t>
    </dgm:pt>
    <dgm:pt modelId="{FE326A54-5F31-4D19-90D4-BE9A30167882}" type="pres">
      <dgm:prSet presAssocID="{2C157758-26AB-429F-96DD-41542D826D9B}" presName="accent_2" presStyleCnt="0"/>
      <dgm:spPr/>
    </dgm:pt>
    <dgm:pt modelId="{A4EE1CB6-7F35-4274-BF6C-31223B72A247}" type="pres">
      <dgm:prSet presAssocID="{2C157758-26AB-429F-96DD-41542D826D9B}" presName="accentRepeatNode" presStyleLbl="solidFgAcc1" presStyleIdx="1" presStyleCnt="4"/>
      <dgm:spPr/>
    </dgm:pt>
    <dgm:pt modelId="{020B2393-3014-4394-B21A-BF65AABD63C3}" type="pres">
      <dgm:prSet presAssocID="{8AC26C25-4AAF-4182-97C4-8AA470A9393B}" presName="text_3" presStyleLbl="node1" presStyleIdx="2" presStyleCnt="4">
        <dgm:presLayoutVars>
          <dgm:bulletEnabled val="1"/>
        </dgm:presLayoutVars>
      </dgm:prSet>
      <dgm:spPr/>
      <dgm:t>
        <a:bodyPr/>
        <a:lstStyle/>
        <a:p>
          <a:endParaRPr lang="en-US"/>
        </a:p>
      </dgm:t>
    </dgm:pt>
    <dgm:pt modelId="{1DB474B2-2E51-42D0-A796-FB8327B5D0FB}" type="pres">
      <dgm:prSet presAssocID="{8AC26C25-4AAF-4182-97C4-8AA470A9393B}" presName="accent_3" presStyleCnt="0"/>
      <dgm:spPr/>
    </dgm:pt>
    <dgm:pt modelId="{98878DAF-9637-42AC-B35B-86EF8BB17CD2}" type="pres">
      <dgm:prSet presAssocID="{8AC26C25-4AAF-4182-97C4-8AA470A9393B}" presName="accentRepeatNode" presStyleLbl="solidFgAcc1" presStyleIdx="2" presStyleCnt="4"/>
      <dgm:spPr/>
    </dgm:pt>
    <dgm:pt modelId="{4A97C9BE-DF35-406C-B13E-1C501EAD6BF3}" type="pres">
      <dgm:prSet presAssocID="{5899E370-21E6-4ACD-BCED-754DF06FF13A}" presName="text_4" presStyleLbl="node1" presStyleIdx="3" presStyleCnt="4">
        <dgm:presLayoutVars>
          <dgm:bulletEnabled val="1"/>
        </dgm:presLayoutVars>
      </dgm:prSet>
      <dgm:spPr/>
      <dgm:t>
        <a:bodyPr/>
        <a:lstStyle/>
        <a:p>
          <a:endParaRPr lang="en-US"/>
        </a:p>
      </dgm:t>
    </dgm:pt>
    <dgm:pt modelId="{BA92BAFB-25B9-4CE8-A729-3296CF5AA3F2}" type="pres">
      <dgm:prSet presAssocID="{5899E370-21E6-4ACD-BCED-754DF06FF13A}" presName="accent_4" presStyleCnt="0"/>
      <dgm:spPr/>
    </dgm:pt>
    <dgm:pt modelId="{6882BC6A-A31C-470E-B64B-AAD643146AAE}" type="pres">
      <dgm:prSet presAssocID="{5899E370-21E6-4ACD-BCED-754DF06FF13A}" presName="accentRepeatNode" presStyleLbl="solidFgAcc1" presStyleIdx="3" presStyleCnt="4"/>
      <dgm:spPr/>
    </dgm:pt>
  </dgm:ptLst>
  <dgm:cxnLst>
    <dgm:cxn modelId="{A43FA15F-E1CC-470D-B308-A5B820F3AF98}" srcId="{DF4EC7ED-7968-42F1-99BD-78BDAEE5DC60}" destId="{5899E370-21E6-4ACD-BCED-754DF06FF13A}" srcOrd="3" destOrd="0" parTransId="{B5A2625E-EC09-4D54-9446-F90781331CB0}" sibTransId="{4B0C92F6-9A3A-4503-A486-3E26FA5A2FD4}"/>
    <dgm:cxn modelId="{4653C751-1792-434C-9972-A12857902CC0}" srcId="{DF4EC7ED-7968-42F1-99BD-78BDAEE5DC60}" destId="{2C157758-26AB-429F-96DD-41542D826D9B}" srcOrd="1" destOrd="0" parTransId="{897A20EA-DE73-43D3-AFA9-BCB75E15FC8B}" sibTransId="{4C4FA27F-C53F-45E0-80D0-5D2F09577497}"/>
    <dgm:cxn modelId="{98490A3B-B200-4C11-9B08-FBB60B0E4C6C}" type="presOf" srcId="{2C157758-26AB-429F-96DD-41542D826D9B}" destId="{8AEAA409-D6A7-4BF3-AF2D-5BC830580883}" srcOrd="0" destOrd="0" presId="urn:microsoft.com/office/officeart/2008/layout/VerticalCurvedList"/>
    <dgm:cxn modelId="{A7AC63B6-8398-497A-B0D4-E59B2512AF97}" type="presOf" srcId="{DF4EC7ED-7968-42F1-99BD-78BDAEE5DC60}" destId="{84E449FF-A976-410E-8B6A-E1B1100124F0}" srcOrd="0" destOrd="0" presId="urn:microsoft.com/office/officeart/2008/layout/VerticalCurvedList"/>
    <dgm:cxn modelId="{E3FA2C1A-706C-40B6-BDEA-36D093196E14}" type="presOf" srcId="{8AC26C25-4AAF-4182-97C4-8AA470A9393B}" destId="{020B2393-3014-4394-B21A-BF65AABD63C3}" srcOrd="0" destOrd="0" presId="urn:microsoft.com/office/officeart/2008/layout/VerticalCurvedList"/>
    <dgm:cxn modelId="{AB0EF10E-89A0-47DF-A92B-EF6EB2EAE15D}" type="presOf" srcId="{15728B7D-5727-47D9-8970-C8E6A8DA5358}" destId="{70B6A2B9-9483-46BF-B4A9-334728492E85}" srcOrd="0" destOrd="0" presId="urn:microsoft.com/office/officeart/2008/layout/VerticalCurvedList"/>
    <dgm:cxn modelId="{C7AF084D-2F68-4F62-9650-2E2770AE3359}" type="presOf" srcId="{92096658-959E-4D38-B0F5-EE2B480E9880}" destId="{FCCA7F94-918C-4316-A4D8-7952F558E782}" srcOrd="0" destOrd="0" presId="urn:microsoft.com/office/officeart/2008/layout/VerticalCurvedList"/>
    <dgm:cxn modelId="{BE76BD80-5806-4A61-AA71-80E032D0E479}" srcId="{DF4EC7ED-7968-42F1-99BD-78BDAEE5DC60}" destId="{92096658-959E-4D38-B0F5-EE2B480E9880}" srcOrd="0" destOrd="0" parTransId="{DC1A7671-2F39-4E87-9193-59DEDCFFA84E}" sibTransId="{15728B7D-5727-47D9-8970-C8E6A8DA5358}"/>
    <dgm:cxn modelId="{376BA220-9076-4DEE-8E70-A8935039B213}" srcId="{DF4EC7ED-7968-42F1-99BD-78BDAEE5DC60}" destId="{8AC26C25-4AAF-4182-97C4-8AA470A9393B}" srcOrd="2" destOrd="0" parTransId="{CB992D7E-A79F-4A3C-96CC-1E0269BE2A8C}" sibTransId="{415456A8-4B15-4B2D-ADA1-D628E2877917}"/>
    <dgm:cxn modelId="{23DCD2F9-F6C0-4965-BDCC-9008E6D37BE9}" type="presOf" srcId="{5899E370-21E6-4ACD-BCED-754DF06FF13A}" destId="{4A97C9BE-DF35-406C-B13E-1C501EAD6BF3}" srcOrd="0" destOrd="0" presId="urn:microsoft.com/office/officeart/2008/layout/VerticalCurvedList"/>
    <dgm:cxn modelId="{6F1AE2E1-762C-4BB2-94DB-CF57FFA42D6D}" type="presParOf" srcId="{84E449FF-A976-410E-8B6A-E1B1100124F0}" destId="{9F7D1FDD-C667-4728-9D80-041271F5F20E}" srcOrd="0" destOrd="0" presId="urn:microsoft.com/office/officeart/2008/layout/VerticalCurvedList"/>
    <dgm:cxn modelId="{B2EF1329-B3DE-4D64-B1B8-3E7639ADA45B}" type="presParOf" srcId="{9F7D1FDD-C667-4728-9D80-041271F5F20E}" destId="{16E862F7-EA40-40B2-8C43-D1FB1A04F9EE}" srcOrd="0" destOrd="0" presId="urn:microsoft.com/office/officeart/2008/layout/VerticalCurvedList"/>
    <dgm:cxn modelId="{945195F3-4C1E-49A1-91C2-148EDB14AC8B}" type="presParOf" srcId="{16E862F7-EA40-40B2-8C43-D1FB1A04F9EE}" destId="{E0E8A2D0-0DCF-40F5-84DA-6005020DE820}" srcOrd="0" destOrd="0" presId="urn:microsoft.com/office/officeart/2008/layout/VerticalCurvedList"/>
    <dgm:cxn modelId="{B7E709F6-2A17-4467-921D-4DE14462E464}" type="presParOf" srcId="{16E862F7-EA40-40B2-8C43-D1FB1A04F9EE}" destId="{70B6A2B9-9483-46BF-B4A9-334728492E85}" srcOrd="1" destOrd="0" presId="urn:microsoft.com/office/officeart/2008/layout/VerticalCurvedList"/>
    <dgm:cxn modelId="{9F9F4FBA-6B8A-4B43-9851-983E4E079D38}" type="presParOf" srcId="{16E862F7-EA40-40B2-8C43-D1FB1A04F9EE}" destId="{EC025F68-CAE1-4B51-A382-2D9863C231A8}" srcOrd="2" destOrd="0" presId="urn:microsoft.com/office/officeart/2008/layout/VerticalCurvedList"/>
    <dgm:cxn modelId="{5C7B195F-26B6-4017-A48D-7179D2DA1B73}" type="presParOf" srcId="{16E862F7-EA40-40B2-8C43-D1FB1A04F9EE}" destId="{F05E936C-7F6F-4753-B1B9-B557F5C1AD51}" srcOrd="3" destOrd="0" presId="urn:microsoft.com/office/officeart/2008/layout/VerticalCurvedList"/>
    <dgm:cxn modelId="{C0D7C6DC-9AA0-410F-B548-DA9BDBC6CBBB}" type="presParOf" srcId="{9F7D1FDD-C667-4728-9D80-041271F5F20E}" destId="{FCCA7F94-918C-4316-A4D8-7952F558E782}" srcOrd="1" destOrd="0" presId="urn:microsoft.com/office/officeart/2008/layout/VerticalCurvedList"/>
    <dgm:cxn modelId="{A6E49E80-6953-4BDA-B04F-356360379BF5}" type="presParOf" srcId="{9F7D1FDD-C667-4728-9D80-041271F5F20E}" destId="{FA31665C-2245-4DD7-AA52-27D6B06A9E28}" srcOrd="2" destOrd="0" presId="urn:microsoft.com/office/officeart/2008/layout/VerticalCurvedList"/>
    <dgm:cxn modelId="{6F6164C0-87A5-4F3D-97AF-D863EACCE779}" type="presParOf" srcId="{FA31665C-2245-4DD7-AA52-27D6B06A9E28}" destId="{DD522CE1-27E1-4198-B82D-0493AAC0A440}" srcOrd="0" destOrd="0" presId="urn:microsoft.com/office/officeart/2008/layout/VerticalCurvedList"/>
    <dgm:cxn modelId="{3FF80620-F8DF-4E2E-825B-D23A9A352943}" type="presParOf" srcId="{9F7D1FDD-C667-4728-9D80-041271F5F20E}" destId="{8AEAA409-D6A7-4BF3-AF2D-5BC830580883}" srcOrd="3" destOrd="0" presId="urn:microsoft.com/office/officeart/2008/layout/VerticalCurvedList"/>
    <dgm:cxn modelId="{0D349FF1-20C9-4FC9-9D17-5322FE7EB72D}" type="presParOf" srcId="{9F7D1FDD-C667-4728-9D80-041271F5F20E}" destId="{FE326A54-5F31-4D19-90D4-BE9A30167882}" srcOrd="4" destOrd="0" presId="urn:microsoft.com/office/officeart/2008/layout/VerticalCurvedList"/>
    <dgm:cxn modelId="{E2B6FA17-9242-4A69-B95B-AF44E8009AE8}" type="presParOf" srcId="{FE326A54-5F31-4D19-90D4-BE9A30167882}" destId="{A4EE1CB6-7F35-4274-BF6C-31223B72A247}" srcOrd="0" destOrd="0" presId="urn:microsoft.com/office/officeart/2008/layout/VerticalCurvedList"/>
    <dgm:cxn modelId="{E282C901-77B8-47AD-ABD2-4A3F7D8D11D2}" type="presParOf" srcId="{9F7D1FDD-C667-4728-9D80-041271F5F20E}" destId="{020B2393-3014-4394-B21A-BF65AABD63C3}" srcOrd="5" destOrd="0" presId="urn:microsoft.com/office/officeart/2008/layout/VerticalCurvedList"/>
    <dgm:cxn modelId="{07A6DFDE-5A59-4E83-B28E-1760CD69FFEF}" type="presParOf" srcId="{9F7D1FDD-C667-4728-9D80-041271F5F20E}" destId="{1DB474B2-2E51-42D0-A796-FB8327B5D0FB}" srcOrd="6" destOrd="0" presId="urn:microsoft.com/office/officeart/2008/layout/VerticalCurvedList"/>
    <dgm:cxn modelId="{1E4A94B7-7F29-4BBF-9808-759505878E81}" type="presParOf" srcId="{1DB474B2-2E51-42D0-A796-FB8327B5D0FB}" destId="{98878DAF-9637-42AC-B35B-86EF8BB17CD2}" srcOrd="0" destOrd="0" presId="urn:microsoft.com/office/officeart/2008/layout/VerticalCurvedList"/>
    <dgm:cxn modelId="{CCBFF6E9-7141-44D3-B370-6561245D5A82}" type="presParOf" srcId="{9F7D1FDD-C667-4728-9D80-041271F5F20E}" destId="{4A97C9BE-DF35-406C-B13E-1C501EAD6BF3}" srcOrd="7" destOrd="0" presId="urn:microsoft.com/office/officeart/2008/layout/VerticalCurvedList"/>
    <dgm:cxn modelId="{596765A0-FC17-4DF1-9038-E65E82E29043}" type="presParOf" srcId="{9F7D1FDD-C667-4728-9D80-041271F5F20E}" destId="{BA92BAFB-25B9-4CE8-A729-3296CF5AA3F2}" srcOrd="8" destOrd="0" presId="urn:microsoft.com/office/officeart/2008/layout/VerticalCurvedList"/>
    <dgm:cxn modelId="{3D366943-D8DD-4F6F-ABC8-0FAF49DBC2D3}" type="presParOf" srcId="{BA92BAFB-25B9-4CE8-A729-3296CF5AA3F2}" destId="{6882BC6A-A31C-470E-B64B-AAD643146AA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5BC027F-7B03-4F2D-B4A7-DDC4A49790EB}" type="doc">
      <dgm:prSet loTypeId="urn:microsoft.com/office/officeart/2005/8/layout/vList4" loCatId="list" qsTypeId="urn:microsoft.com/office/officeart/2005/8/quickstyle/3d3" qsCatId="3D" csTypeId="urn:microsoft.com/office/officeart/2005/8/colors/colorful5" csCatId="colorful" phldr="1"/>
      <dgm:spPr/>
      <dgm:t>
        <a:bodyPr/>
        <a:lstStyle/>
        <a:p>
          <a:endParaRPr lang="en-US"/>
        </a:p>
      </dgm:t>
    </dgm:pt>
    <dgm:pt modelId="{519FC3E4-8DE9-4F0F-AE43-3E7460C28864}">
      <dgm:prSet phldrT="[Text]"/>
      <dgm:spPr>
        <a:solidFill>
          <a:schemeClr val="accent1">
            <a:lumMod val="50000"/>
          </a:schemeClr>
        </a:solidFill>
        <a:ln>
          <a:noFill/>
        </a:ln>
      </dgm:spPr>
      <dgm:t>
        <a:bodyPr/>
        <a:lstStyle/>
        <a:p>
          <a:pPr algn="l"/>
          <a:r>
            <a:rPr lang="en-GB" dirty="0" smtClean="0"/>
            <a:t>RADA frequently re-scoped road works by excluding elements  such as drains and culverts, deemed key components of road infrastructure that could ensure its longevity. RADA also changed the location of contracted works without any evidence of re-measurements.</a:t>
          </a:r>
          <a:endParaRPr lang="en-US" dirty="0"/>
        </a:p>
      </dgm:t>
    </dgm:pt>
    <dgm:pt modelId="{C2D74437-F7E1-41F1-9FAA-8E120AC7CFF5}" type="parTrans" cxnId="{5D6895B7-98D1-4579-BFE6-4D9E3BD6E417}">
      <dgm:prSet/>
      <dgm:spPr/>
      <dgm:t>
        <a:bodyPr/>
        <a:lstStyle/>
        <a:p>
          <a:endParaRPr lang="en-US"/>
        </a:p>
      </dgm:t>
    </dgm:pt>
    <dgm:pt modelId="{9503622B-C858-44D2-B04B-4E807C8A1ED4}" type="sibTrans" cxnId="{5D6895B7-98D1-4579-BFE6-4D9E3BD6E417}">
      <dgm:prSet/>
      <dgm:spPr/>
      <dgm:t>
        <a:bodyPr/>
        <a:lstStyle/>
        <a:p>
          <a:endParaRPr lang="en-US"/>
        </a:p>
      </dgm:t>
    </dgm:pt>
    <dgm:pt modelId="{BBF99D82-627D-43AA-A99B-23104743179B}">
      <dgm:prSet phldrT="[Text]"/>
      <dgm:spPr>
        <a:solidFill>
          <a:schemeClr val="accent4">
            <a:lumMod val="75000"/>
          </a:schemeClr>
        </a:solidFill>
      </dgm:spPr>
      <dgm:t>
        <a:bodyPr/>
        <a:lstStyle/>
        <a:p>
          <a:r>
            <a:rPr lang="en-GB" dirty="0" smtClean="0"/>
            <a:t>Survey of farmers revealed that while some acknowledged that repaired roads made it easier to get to and from their farms and reduced wear and tear on their motor vehicles, many complained of poor drainage on some newly rehabilitated roads.  </a:t>
          </a:r>
          <a:endParaRPr lang="en-US" dirty="0"/>
        </a:p>
      </dgm:t>
    </dgm:pt>
    <dgm:pt modelId="{8241841E-232E-468C-A1C9-B3FBEE0FA8B7}" type="parTrans" cxnId="{55FFD052-8394-4607-9EAA-FDD1958502A7}">
      <dgm:prSet/>
      <dgm:spPr/>
      <dgm:t>
        <a:bodyPr/>
        <a:lstStyle/>
        <a:p>
          <a:endParaRPr lang="en-US"/>
        </a:p>
      </dgm:t>
    </dgm:pt>
    <dgm:pt modelId="{DA1C4E81-1384-492C-A2DF-CE3A49EB62DE}" type="sibTrans" cxnId="{55FFD052-8394-4607-9EAA-FDD1958502A7}">
      <dgm:prSet/>
      <dgm:spPr/>
      <dgm:t>
        <a:bodyPr/>
        <a:lstStyle/>
        <a:p>
          <a:endParaRPr lang="en-US"/>
        </a:p>
      </dgm:t>
    </dgm:pt>
    <dgm:pt modelId="{05B40785-7848-4C62-8D13-07996EC50428}" type="pres">
      <dgm:prSet presAssocID="{B5BC027F-7B03-4F2D-B4A7-DDC4A49790EB}" presName="linear" presStyleCnt="0">
        <dgm:presLayoutVars>
          <dgm:dir/>
          <dgm:resizeHandles val="exact"/>
        </dgm:presLayoutVars>
      </dgm:prSet>
      <dgm:spPr/>
      <dgm:t>
        <a:bodyPr/>
        <a:lstStyle/>
        <a:p>
          <a:endParaRPr lang="en-US"/>
        </a:p>
      </dgm:t>
    </dgm:pt>
    <dgm:pt modelId="{B4241045-8D15-4660-9C17-450C7CD3D6A6}" type="pres">
      <dgm:prSet presAssocID="{519FC3E4-8DE9-4F0F-AE43-3E7460C28864}" presName="comp" presStyleCnt="0"/>
      <dgm:spPr/>
    </dgm:pt>
    <dgm:pt modelId="{503C83A9-E26F-4E1A-AE1D-D065CD7DC1B9}" type="pres">
      <dgm:prSet presAssocID="{519FC3E4-8DE9-4F0F-AE43-3E7460C28864}" presName="box" presStyleLbl="node1" presStyleIdx="0" presStyleCnt="2"/>
      <dgm:spPr/>
      <dgm:t>
        <a:bodyPr/>
        <a:lstStyle/>
        <a:p>
          <a:endParaRPr lang="en-US"/>
        </a:p>
      </dgm:t>
    </dgm:pt>
    <dgm:pt modelId="{1466DBE8-F630-48EA-953A-A9F4ADBC1278}" type="pres">
      <dgm:prSet presAssocID="{519FC3E4-8DE9-4F0F-AE43-3E7460C28864}" presName="img" presStyleLbl="fgImgPlace1" presStyleIdx="0" presStyleCnt="2"/>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3000" r="-3000"/>
          </a:stretch>
        </a:blipFill>
        <a:ln>
          <a:noFill/>
        </a:ln>
      </dgm:spPr>
      <dgm:t>
        <a:bodyPr/>
        <a:lstStyle/>
        <a:p>
          <a:endParaRPr lang="en-US"/>
        </a:p>
      </dgm:t>
    </dgm:pt>
    <dgm:pt modelId="{A9DD69E6-5792-4FF1-80D0-35465AFC26F6}" type="pres">
      <dgm:prSet presAssocID="{519FC3E4-8DE9-4F0F-AE43-3E7460C28864}" presName="text" presStyleLbl="node1" presStyleIdx="0" presStyleCnt="2">
        <dgm:presLayoutVars>
          <dgm:bulletEnabled val="1"/>
        </dgm:presLayoutVars>
      </dgm:prSet>
      <dgm:spPr/>
      <dgm:t>
        <a:bodyPr/>
        <a:lstStyle/>
        <a:p>
          <a:endParaRPr lang="en-US"/>
        </a:p>
      </dgm:t>
    </dgm:pt>
    <dgm:pt modelId="{7C40CC8F-428A-420A-9349-452B71F84BB1}" type="pres">
      <dgm:prSet presAssocID="{9503622B-C858-44D2-B04B-4E807C8A1ED4}" presName="spacer" presStyleCnt="0"/>
      <dgm:spPr/>
    </dgm:pt>
    <dgm:pt modelId="{5050CF09-3DB4-4ADF-8823-50340DC9FAB0}" type="pres">
      <dgm:prSet presAssocID="{BBF99D82-627D-43AA-A99B-23104743179B}" presName="comp" presStyleCnt="0"/>
      <dgm:spPr/>
    </dgm:pt>
    <dgm:pt modelId="{BDE2C16C-095A-4B81-9F50-50218A7AF1A0}" type="pres">
      <dgm:prSet presAssocID="{BBF99D82-627D-43AA-A99B-23104743179B}" presName="box" presStyleLbl="node1" presStyleIdx="1" presStyleCnt="2" custLinFactNeighborY="2522"/>
      <dgm:spPr/>
      <dgm:t>
        <a:bodyPr/>
        <a:lstStyle/>
        <a:p>
          <a:endParaRPr lang="en-US"/>
        </a:p>
      </dgm:t>
    </dgm:pt>
    <dgm:pt modelId="{F12E3EE4-7835-4DE3-9FB2-205AFE18740F}" type="pres">
      <dgm:prSet presAssocID="{BBF99D82-627D-43AA-A99B-23104743179B}" presName="img" presStyleLbl="fgImgPlace1" presStyleIdx="1" presStyleCnt="2"/>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9000" r="-9000"/>
          </a:stretch>
        </a:blipFill>
      </dgm:spPr>
      <dgm:t>
        <a:bodyPr/>
        <a:lstStyle/>
        <a:p>
          <a:endParaRPr lang="en-US"/>
        </a:p>
      </dgm:t>
    </dgm:pt>
    <dgm:pt modelId="{1F3DA52E-F1E6-425E-9B18-757E7842A8EE}" type="pres">
      <dgm:prSet presAssocID="{BBF99D82-627D-43AA-A99B-23104743179B}" presName="text" presStyleLbl="node1" presStyleIdx="1" presStyleCnt="2">
        <dgm:presLayoutVars>
          <dgm:bulletEnabled val="1"/>
        </dgm:presLayoutVars>
      </dgm:prSet>
      <dgm:spPr/>
      <dgm:t>
        <a:bodyPr/>
        <a:lstStyle/>
        <a:p>
          <a:endParaRPr lang="en-US"/>
        </a:p>
      </dgm:t>
    </dgm:pt>
  </dgm:ptLst>
  <dgm:cxnLst>
    <dgm:cxn modelId="{5D6895B7-98D1-4579-BFE6-4D9E3BD6E417}" srcId="{B5BC027F-7B03-4F2D-B4A7-DDC4A49790EB}" destId="{519FC3E4-8DE9-4F0F-AE43-3E7460C28864}" srcOrd="0" destOrd="0" parTransId="{C2D74437-F7E1-41F1-9FAA-8E120AC7CFF5}" sibTransId="{9503622B-C858-44D2-B04B-4E807C8A1ED4}"/>
    <dgm:cxn modelId="{55FFD052-8394-4607-9EAA-FDD1958502A7}" srcId="{B5BC027F-7B03-4F2D-B4A7-DDC4A49790EB}" destId="{BBF99D82-627D-43AA-A99B-23104743179B}" srcOrd="1" destOrd="0" parTransId="{8241841E-232E-468C-A1C9-B3FBEE0FA8B7}" sibTransId="{DA1C4E81-1384-492C-A2DF-CE3A49EB62DE}"/>
    <dgm:cxn modelId="{C39527B5-5D8E-41D8-8ED1-B4B4C0594886}" type="presOf" srcId="{B5BC027F-7B03-4F2D-B4A7-DDC4A49790EB}" destId="{05B40785-7848-4C62-8D13-07996EC50428}" srcOrd="0" destOrd="0" presId="urn:microsoft.com/office/officeart/2005/8/layout/vList4"/>
    <dgm:cxn modelId="{B87002DA-444C-495C-BB4C-F48AAD87F764}" type="presOf" srcId="{BBF99D82-627D-43AA-A99B-23104743179B}" destId="{BDE2C16C-095A-4B81-9F50-50218A7AF1A0}" srcOrd="0" destOrd="0" presId="urn:microsoft.com/office/officeart/2005/8/layout/vList4"/>
    <dgm:cxn modelId="{EBEBAF5D-CD62-4745-8F25-997021ECCA42}" type="presOf" srcId="{BBF99D82-627D-43AA-A99B-23104743179B}" destId="{1F3DA52E-F1E6-425E-9B18-757E7842A8EE}" srcOrd="1" destOrd="0" presId="urn:microsoft.com/office/officeart/2005/8/layout/vList4"/>
    <dgm:cxn modelId="{DCC25E1B-9B03-4ADF-B5CF-0DF239B22C2F}" type="presOf" srcId="{519FC3E4-8DE9-4F0F-AE43-3E7460C28864}" destId="{503C83A9-E26F-4E1A-AE1D-D065CD7DC1B9}" srcOrd="0" destOrd="0" presId="urn:microsoft.com/office/officeart/2005/8/layout/vList4"/>
    <dgm:cxn modelId="{04DB4C81-E0F4-4AAE-9EA9-2B6FBAB08660}" type="presOf" srcId="{519FC3E4-8DE9-4F0F-AE43-3E7460C28864}" destId="{A9DD69E6-5792-4FF1-80D0-35465AFC26F6}" srcOrd="1" destOrd="0" presId="urn:microsoft.com/office/officeart/2005/8/layout/vList4"/>
    <dgm:cxn modelId="{C2F9F302-0EAC-4688-B402-085C77A8F3AE}" type="presParOf" srcId="{05B40785-7848-4C62-8D13-07996EC50428}" destId="{B4241045-8D15-4660-9C17-450C7CD3D6A6}" srcOrd="0" destOrd="0" presId="urn:microsoft.com/office/officeart/2005/8/layout/vList4"/>
    <dgm:cxn modelId="{440B0AD8-7F13-4EB2-A01C-1B12B563DE4D}" type="presParOf" srcId="{B4241045-8D15-4660-9C17-450C7CD3D6A6}" destId="{503C83A9-E26F-4E1A-AE1D-D065CD7DC1B9}" srcOrd="0" destOrd="0" presId="urn:microsoft.com/office/officeart/2005/8/layout/vList4"/>
    <dgm:cxn modelId="{F8703FC5-788D-4DA2-A8DE-45DCE92C4EFB}" type="presParOf" srcId="{B4241045-8D15-4660-9C17-450C7CD3D6A6}" destId="{1466DBE8-F630-48EA-953A-A9F4ADBC1278}" srcOrd="1" destOrd="0" presId="urn:microsoft.com/office/officeart/2005/8/layout/vList4"/>
    <dgm:cxn modelId="{CEAD22AC-1107-4099-8B12-620DBFE8C116}" type="presParOf" srcId="{B4241045-8D15-4660-9C17-450C7CD3D6A6}" destId="{A9DD69E6-5792-4FF1-80D0-35465AFC26F6}" srcOrd="2" destOrd="0" presId="urn:microsoft.com/office/officeart/2005/8/layout/vList4"/>
    <dgm:cxn modelId="{57CD9AEF-D1A7-4DBE-8784-FBC67F58AF1E}" type="presParOf" srcId="{05B40785-7848-4C62-8D13-07996EC50428}" destId="{7C40CC8F-428A-420A-9349-452B71F84BB1}" srcOrd="1" destOrd="0" presId="urn:microsoft.com/office/officeart/2005/8/layout/vList4"/>
    <dgm:cxn modelId="{AF51EA7E-979B-44CC-84B6-C1F07C30EACD}" type="presParOf" srcId="{05B40785-7848-4C62-8D13-07996EC50428}" destId="{5050CF09-3DB4-4ADF-8823-50340DC9FAB0}" srcOrd="2" destOrd="0" presId="urn:microsoft.com/office/officeart/2005/8/layout/vList4"/>
    <dgm:cxn modelId="{F36CDDE2-5F5B-46FE-B8FE-A7931463F2DB}" type="presParOf" srcId="{5050CF09-3DB4-4ADF-8823-50340DC9FAB0}" destId="{BDE2C16C-095A-4B81-9F50-50218A7AF1A0}" srcOrd="0" destOrd="0" presId="urn:microsoft.com/office/officeart/2005/8/layout/vList4"/>
    <dgm:cxn modelId="{6BD18C58-FC07-41B1-936B-1DBCB3824928}" type="presParOf" srcId="{5050CF09-3DB4-4ADF-8823-50340DC9FAB0}" destId="{F12E3EE4-7835-4DE3-9FB2-205AFE18740F}" srcOrd="1" destOrd="0" presId="urn:microsoft.com/office/officeart/2005/8/layout/vList4"/>
    <dgm:cxn modelId="{2959684B-855E-41B4-8C9B-C48727015FF8}" type="presParOf" srcId="{5050CF09-3DB4-4ADF-8823-50340DC9FAB0}" destId="{1F3DA52E-F1E6-425E-9B18-757E7842A8EE}"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6B2B94-45AD-4F7D-8E08-DA5BCDD4A945}">
      <dsp:nvSpPr>
        <dsp:cNvPr id="0" name=""/>
        <dsp:cNvSpPr/>
      </dsp:nvSpPr>
      <dsp:spPr>
        <a:xfrm>
          <a:off x="0" y="0"/>
          <a:ext cx="10515600" cy="1958102"/>
        </a:xfrm>
        <a:prstGeom prst="roundRect">
          <a:avLst>
            <a:gd name="adj" fmla="val 10000"/>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38187ED0-AE79-4FB0-B8DD-17BF707299D1}">
      <dsp:nvSpPr>
        <dsp:cNvPr id="0" name=""/>
        <dsp:cNvSpPr/>
      </dsp:nvSpPr>
      <dsp:spPr>
        <a:xfrm>
          <a:off x="319465" y="190518"/>
          <a:ext cx="3155290" cy="1577065"/>
        </a:xfrm>
        <a:prstGeom prst="roundRect">
          <a:avLst>
            <a:gd name="adj" fmla="val 10000"/>
          </a:avLst>
        </a:prstGeom>
        <a:blipFill rotWithShape="1">
          <a:blip xmlns:r="http://schemas.openxmlformats.org/officeDocument/2006/relationships" r:embed="rId1"/>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718DDBDA-6027-41DB-A3FE-B7350B762CB0}">
      <dsp:nvSpPr>
        <dsp:cNvPr id="0" name=""/>
        <dsp:cNvSpPr/>
      </dsp:nvSpPr>
      <dsp:spPr>
        <a:xfrm rot="10800000">
          <a:off x="369524" y="1958102"/>
          <a:ext cx="3055172" cy="2393235"/>
        </a:xfrm>
        <a:prstGeom prst="round2SameRect">
          <a:avLst>
            <a:gd name="adj1" fmla="val 10500"/>
            <a:gd name="adj2" fmla="val 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3576" tIns="163576" rIns="163576" bIns="163576" numCol="1" spcCol="1270" anchor="t" anchorCtr="0">
          <a:noAutofit/>
        </a:bodyPr>
        <a:lstStyle/>
        <a:p>
          <a:pPr lvl="0" algn="ctr" defTabSz="1022350">
            <a:lnSpc>
              <a:spcPct val="90000"/>
            </a:lnSpc>
            <a:spcBef>
              <a:spcPct val="0"/>
            </a:spcBef>
            <a:spcAft>
              <a:spcPct val="35000"/>
            </a:spcAft>
          </a:pPr>
          <a:r>
            <a:rPr lang="en-US" sz="2300" kern="1200" dirty="0" smtClean="0"/>
            <a:t>RADA is responsible for maintaining farm roads island wide</a:t>
          </a:r>
          <a:endParaRPr lang="en-US" sz="2300" kern="1200" dirty="0"/>
        </a:p>
      </dsp:txBody>
      <dsp:txXfrm rot="10800000">
        <a:off x="443124" y="1958102"/>
        <a:ext cx="2907972" cy="2319635"/>
      </dsp:txXfrm>
    </dsp:sp>
    <dsp:sp modelId="{9834C62E-051C-4FD1-AFC8-EE4A9E7B8581}">
      <dsp:nvSpPr>
        <dsp:cNvPr id="0" name=""/>
        <dsp:cNvSpPr/>
      </dsp:nvSpPr>
      <dsp:spPr>
        <a:xfrm>
          <a:off x="3780272" y="261080"/>
          <a:ext cx="3055172" cy="1435941"/>
        </a:xfrm>
        <a:prstGeom prst="roundRect">
          <a:avLst>
            <a:gd name="adj" fmla="val 10000"/>
          </a:avLst>
        </a:prstGeom>
        <a:blipFill rotWithShape="1">
          <a:blip xmlns:r="http://schemas.openxmlformats.org/officeDocument/2006/relationships" r:embed="rId2"/>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08EEE371-1AF1-4A7D-B059-7B3524CB0D2E}">
      <dsp:nvSpPr>
        <dsp:cNvPr id="0" name=""/>
        <dsp:cNvSpPr/>
      </dsp:nvSpPr>
      <dsp:spPr>
        <a:xfrm rot="10800000">
          <a:off x="3780272" y="1958102"/>
          <a:ext cx="3055172" cy="2393235"/>
        </a:xfrm>
        <a:prstGeom prst="round2SameRect">
          <a:avLst>
            <a:gd name="adj1" fmla="val 10500"/>
            <a:gd name="adj2" fmla="val 0"/>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3576" tIns="163576" rIns="163576" bIns="163576" numCol="1" spcCol="1270" anchor="t" anchorCtr="0">
          <a:noAutofit/>
        </a:bodyPr>
        <a:lstStyle/>
        <a:p>
          <a:pPr lvl="0" algn="ctr" defTabSz="1022350">
            <a:lnSpc>
              <a:spcPct val="90000"/>
            </a:lnSpc>
            <a:spcBef>
              <a:spcPct val="0"/>
            </a:spcBef>
            <a:spcAft>
              <a:spcPct val="35000"/>
            </a:spcAft>
          </a:pPr>
          <a:r>
            <a:rPr lang="en-US" sz="2300" kern="1200" dirty="0" smtClean="0"/>
            <a:t>RADA is the implementing agency for the Farm Road Rehabilitation Programme (FRRP), since October 2015</a:t>
          </a:r>
          <a:endParaRPr lang="en-US" sz="2300" kern="1200" dirty="0"/>
        </a:p>
      </dsp:txBody>
      <dsp:txXfrm rot="10800000">
        <a:off x="3853872" y="1958102"/>
        <a:ext cx="2907972" cy="2319635"/>
      </dsp:txXfrm>
    </dsp:sp>
    <dsp:sp modelId="{0662449A-AB33-4B5A-8EBF-9393F0D39CB5}">
      <dsp:nvSpPr>
        <dsp:cNvPr id="0" name=""/>
        <dsp:cNvSpPr/>
      </dsp:nvSpPr>
      <dsp:spPr>
        <a:xfrm>
          <a:off x="7140962" y="261080"/>
          <a:ext cx="3055172" cy="1435941"/>
        </a:xfrm>
        <a:prstGeom prst="roundRect">
          <a:avLst>
            <a:gd name="adj" fmla="val 10000"/>
          </a:avLst>
        </a:prstGeom>
        <a:blipFill rotWithShape="1">
          <a:blip xmlns:r="http://schemas.openxmlformats.org/officeDocument/2006/relationships" r:embed="rId3"/>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F38DA5C9-A3AE-4448-9BD9-BA178FC0FF10}">
      <dsp:nvSpPr>
        <dsp:cNvPr id="0" name=""/>
        <dsp:cNvSpPr/>
      </dsp:nvSpPr>
      <dsp:spPr>
        <a:xfrm rot="10800000">
          <a:off x="7140962" y="1958102"/>
          <a:ext cx="3055172" cy="2393235"/>
        </a:xfrm>
        <a:prstGeom prst="round2SameRect">
          <a:avLst>
            <a:gd name="adj1" fmla="val 10500"/>
            <a:gd name="adj2" fmla="val 0"/>
          </a:avLst>
        </a:prstGeom>
        <a:solidFill>
          <a:schemeClr val="accent4">
            <a:lumMod val="75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3576" tIns="163576" rIns="163576" bIns="163576" numCol="1" spcCol="1270" anchor="t" anchorCtr="0">
          <a:noAutofit/>
        </a:bodyPr>
        <a:lstStyle/>
        <a:p>
          <a:pPr lvl="0" algn="ctr" defTabSz="1022350">
            <a:lnSpc>
              <a:spcPct val="90000"/>
            </a:lnSpc>
            <a:spcBef>
              <a:spcPct val="0"/>
            </a:spcBef>
            <a:spcAft>
              <a:spcPct val="35000"/>
            </a:spcAft>
          </a:pPr>
          <a:r>
            <a:rPr lang="en-GB" sz="2300" kern="1200" dirty="0" smtClean="0"/>
            <a:t>Jamaica’s farm road network is estimated at 1,500 km.</a:t>
          </a:r>
          <a:endParaRPr lang="en-US" sz="2300" kern="1200" dirty="0"/>
        </a:p>
      </dsp:txBody>
      <dsp:txXfrm rot="10800000">
        <a:off x="7214562" y="1958102"/>
        <a:ext cx="2907972" cy="231963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0E19E6-B2D8-4E1C-8BCD-CA5EE27D7AD9}">
      <dsp:nvSpPr>
        <dsp:cNvPr id="0" name=""/>
        <dsp:cNvSpPr/>
      </dsp:nvSpPr>
      <dsp:spPr>
        <a:xfrm>
          <a:off x="210397" y="675827"/>
          <a:ext cx="4934116" cy="1541911"/>
        </a:xfrm>
        <a:prstGeom prst="rect">
          <a:avLst/>
        </a:prstGeom>
        <a:solidFill>
          <a:schemeClr val="accent4">
            <a:lumMod val="75000"/>
          </a:scheme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44388" tIns="68580" rIns="68580" bIns="68580" numCol="1" spcCol="1270" anchor="ctr" anchorCtr="0">
          <a:noAutofit/>
        </a:bodyPr>
        <a:lstStyle/>
        <a:p>
          <a:pPr lvl="0" algn="l" defTabSz="800100">
            <a:lnSpc>
              <a:spcPct val="90000"/>
            </a:lnSpc>
            <a:spcBef>
              <a:spcPct val="0"/>
            </a:spcBef>
            <a:spcAft>
              <a:spcPct val="35000"/>
            </a:spcAft>
          </a:pPr>
          <a:r>
            <a:rPr lang="en-US" sz="1800" b="0" kern="1200" dirty="0" smtClean="0">
              <a:solidFill>
                <a:schemeClr val="bg1"/>
              </a:solidFill>
            </a:rPr>
            <a:t>RADA developed guidelines related to key quality requirements for general work activities along with an inspection checklist.</a:t>
          </a:r>
          <a:endParaRPr lang="en-US" sz="1800" b="0" kern="1200" dirty="0">
            <a:solidFill>
              <a:schemeClr val="bg1"/>
            </a:solidFill>
          </a:endParaRPr>
        </a:p>
      </dsp:txBody>
      <dsp:txXfrm>
        <a:off x="210397" y="675827"/>
        <a:ext cx="4934116" cy="1541911"/>
      </dsp:txXfrm>
    </dsp:sp>
    <dsp:sp modelId="{95992CAB-69AE-40FE-A794-94AEBBA75CA8}">
      <dsp:nvSpPr>
        <dsp:cNvPr id="0" name=""/>
        <dsp:cNvSpPr/>
      </dsp:nvSpPr>
      <dsp:spPr>
        <a:xfrm>
          <a:off x="4809" y="453106"/>
          <a:ext cx="1079338" cy="1619007"/>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000" r="-1000"/>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1D5D9ED-D2AD-400A-9BEE-3516FFFD25D7}">
      <dsp:nvSpPr>
        <dsp:cNvPr id="0" name=""/>
        <dsp:cNvSpPr/>
      </dsp:nvSpPr>
      <dsp:spPr>
        <a:xfrm>
          <a:off x="5576673" y="675827"/>
          <a:ext cx="4934116" cy="1541911"/>
        </a:xfrm>
        <a:prstGeom prst="rect">
          <a:avLst/>
        </a:prstGeom>
        <a:solidFill>
          <a:schemeClr val="accent1">
            <a:lumMod val="50000"/>
          </a:scheme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44388" tIns="68580" rIns="68580" bIns="68580" numCol="1" spcCol="1270" anchor="ctr" anchorCtr="0">
          <a:noAutofit/>
        </a:bodyPr>
        <a:lstStyle/>
        <a:p>
          <a:pPr lvl="0" algn="l" defTabSz="800100">
            <a:lnSpc>
              <a:spcPct val="90000"/>
            </a:lnSpc>
            <a:spcBef>
              <a:spcPct val="0"/>
            </a:spcBef>
            <a:spcAft>
              <a:spcPct val="35000"/>
            </a:spcAft>
          </a:pPr>
          <a:r>
            <a:rPr lang="en-US" sz="1800" b="0" kern="1200" baseline="0" dirty="0" smtClean="0">
              <a:solidFill>
                <a:schemeClr val="bg1"/>
              </a:solidFill>
            </a:rPr>
            <a:t>Works engineers made no notations on inspection checklists regarding the nature, frequency of testing and physical conditions of the roads during monitoring and inspection</a:t>
          </a:r>
          <a:r>
            <a:rPr lang="en-GB" sz="1800" b="0" kern="1200" baseline="0" dirty="0" smtClean="0">
              <a:solidFill>
                <a:schemeClr val="bg1"/>
              </a:solidFill>
            </a:rPr>
            <a:t>.  </a:t>
          </a:r>
          <a:endParaRPr lang="en-US" sz="1800" b="0" kern="1200" baseline="0" dirty="0">
            <a:solidFill>
              <a:schemeClr val="bg1"/>
            </a:solidFill>
          </a:endParaRPr>
        </a:p>
      </dsp:txBody>
      <dsp:txXfrm>
        <a:off x="5576673" y="675827"/>
        <a:ext cx="4934116" cy="1541911"/>
      </dsp:txXfrm>
    </dsp:sp>
    <dsp:sp modelId="{4CE26C4D-7B35-45FB-9F42-C6D0AF34D0C4}">
      <dsp:nvSpPr>
        <dsp:cNvPr id="0" name=""/>
        <dsp:cNvSpPr/>
      </dsp:nvSpPr>
      <dsp:spPr>
        <a:xfrm>
          <a:off x="5371085" y="453106"/>
          <a:ext cx="1079338" cy="1619007"/>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58000" r="-58000"/>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13DF705D-05D3-441F-9F30-82AE6C7F0886}">
      <dsp:nvSpPr>
        <dsp:cNvPr id="0" name=""/>
        <dsp:cNvSpPr/>
      </dsp:nvSpPr>
      <dsp:spPr>
        <a:xfrm>
          <a:off x="2901841" y="2640527"/>
          <a:ext cx="4934116" cy="1541911"/>
        </a:xfrm>
        <a:prstGeom prst="rect">
          <a:avLst/>
        </a:prstGeom>
        <a:solidFill>
          <a:schemeClr val="bg2">
            <a:lumMod val="50000"/>
          </a:scheme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44388"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solidFill>
                <a:schemeClr val="bg1"/>
              </a:solidFill>
            </a:rPr>
            <a:t>RADA’s Internal Audit Reports highlighted issues that supported AuGD’s concern that RADA did not take steps to assure itself that roads were rehabilitated to quality standards.</a:t>
          </a:r>
          <a:endParaRPr lang="en-US" sz="1800" kern="1200" dirty="0">
            <a:solidFill>
              <a:schemeClr val="bg1"/>
            </a:solidFill>
          </a:endParaRPr>
        </a:p>
      </dsp:txBody>
      <dsp:txXfrm>
        <a:off x="2901841" y="2640527"/>
        <a:ext cx="4934116" cy="1541911"/>
      </dsp:txXfrm>
    </dsp:sp>
    <dsp:sp modelId="{E249C717-545B-43E0-9ED9-F6BB591BAB85}">
      <dsp:nvSpPr>
        <dsp:cNvPr id="0" name=""/>
        <dsp:cNvSpPr/>
      </dsp:nvSpPr>
      <dsp:spPr>
        <a:xfrm>
          <a:off x="2679642" y="2394202"/>
          <a:ext cx="1112560" cy="1666217"/>
        </a:xfrm>
        <a:prstGeom prst="rect">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7311F0-07BB-4E88-BE3F-8593A9DA2E2A}">
      <dsp:nvSpPr>
        <dsp:cNvPr id="0" name=""/>
        <dsp:cNvSpPr/>
      </dsp:nvSpPr>
      <dsp:spPr>
        <a:xfrm>
          <a:off x="2992458" y="286403"/>
          <a:ext cx="6214694" cy="4387229"/>
        </a:xfrm>
        <a:prstGeom prst="rightArrow">
          <a:avLst>
            <a:gd name="adj1" fmla="val 75000"/>
            <a:gd name="adj2" fmla="val 50000"/>
          </a:avLst>
        </a:prstGeom>
        <a:solidFill>
          <a:schemeClr val="lt1"/>
        </a:solidFill>
        <a:ln w="12700" cap="flat" cmpd="sng" algn="ctr">
          <a:solidFill>
            <a:schemeClr val="tx2">
              <a:lumMod val="20000"/>
              <a:lumOff val="80000"/>
            </a:schemeClr>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smtClean="0">
              <a:solidFill>
                <a:schemeClr val="accent5">
                  <a:lumMod val="50000"/>
                </a:schemeClr>
              </a:solidFill>
              <a:latin typeface="Calibri" panose="020F0502020204030204"/>
              <a:ea typeface="+mn-ea"/>
              <a:cs typeface="+mn-cs"/>
            </a:rPr>
            <a:t>RADA needs to align its strategic plan </a:t>
          </a:r>
          <a:r>
            <a:rPr lang="en-US" sz="1600" b="0" kern="1200" dirty="0" smtClean="0">
              <a:solidFill>
                <a:schemeClr val="accent5">
                  <a:lumMod val="50000"/>
                </a:schemeClr>
              </a:solidFill>
              <a:latin typeface="Calibri" panose="020F0502020204030204"/>
              <a:ea typeface="+mn-ea"/>
              <a:cs typeface="+mn-cs"/>
            </a:rPr>
            <a:t>to embrace routine, preventative and emergency repairs.</a:t>
          </a:r>
          <a:endParaRPr lang="en-US" sz="1600" b="0" kern="1200" dirty="0">
            <a:solidFill>
              <a:schemeClr val="accent5">
                <a:lumMod val="50000"/>
              </a:schemeClr>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endParaRPr lang="en-US" sz="1600" b="0" kern="1200" dirty="0">
            <a:solidFill>
              <a:schemeClr val="accent5">
                <a:lumMod val="50000"/>
              </a:schemeClr>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r>
            <a:rPr lang="en-US" sz="1600" b="1" kern="1200" dirty="0" smtClean="0">
              <a:solidFill>
                <a:schemeClr val="accent5">
                  <a:lumMod val="50000"/>
                </a:schemeClr>
              </a:solidFill>
              <a:latin typeface="Calibri" panose="020F0502020204030204"/>
              <a:ea typeface="+mn-ea"/>
              <a:cs typeface="+mn-cs"/>
            </a:rPr>
            <a:t>RADA should consider implementing a road inventory management system </a:t>
          </a:r>
          <a:r>
            <a:rPr lang="en-US" sz="1600" b="0" kern="1200" dirty="0" smtClean="0">
              <a:solidFill>
                <a:schemeClr val="accent5">
                  <a:lumMod val="50000"/>
                </a:schemeClr>
              </a:solidFill>
              <a:latin typeface="Calibri" panose="020F0502020204030204"/>
              <a:ea typeface="+mn-ea"/>
              <a:cs typeface="+mn-cs"/>
            </a:rPr>
            <a:t>for roads under its purview.</a:t>
          </a:r>
          <a:endParaRPr lang="en-US" sz="1600" b="0" kern="1200" dirty="0">
            <a:solidFill>
              <a:schemeClr val="accent5">
                <a:lumMod val="50000"/>
              </a:schemeClr>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endParaRPr lang="en-US" sz="1600" b="0" kern="1200" dirty="0">
            <a:solidFill>
              <a:schemeClr val="accent5">
                <a:lumMod val="50000"/>
              </a:schemeClr>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r>
            <a:rPr lang="en-US" sz="1600" b="1" kern="1200" dirty="0" smtClean="0">
              <a:solidFill>
                <a:schemeClr val="accent5">
                  <a:lumMod val="50000"/>
                </a:schemeClr>
              </a:solidFill>
              <a:latin typeface="Calibri" panose="020F0502020204030204"/>
              <a:ea typeface="+mn-ea"/>
              <a:cs typeface="+mn-cs"/>
            </a:rPr>
            <a:t>RADA should review its current systems</a:t>
          </a:r>
          <a:r>
            <a:rPr lang="en-US" sz="1600" b="0" kern="1200" dirty="0" smtClean="0">
              <a:solidFill>
                <a:schemeClr val="accent5">
                  <a:lumMod val="50000"/>
                </a:schemeClr>
              </a:solidFill>
              <a:latin typeface="Calibri" panose="020F0502020204030204"/>
              <a:ea typeface="+mn-ea"/>
              <a:cs typeface="+mn-cs"/>
            </a:rPr>
            <a:t> to ensure adherence to quality standards and guidelines, related to its road works.</a:t>
          </a:r>
          <a:endParaRPr lang="en-US" sz="1600" b="0" kern="1200" dirty="0">
            <a:solidFill>
              <a:schemeClr val="accent5">
                <a:lumMod val="50000"/>
              </a:schemeClr>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endParaRPr lang="en-US" sz="1600" b="0" kern="1200" dirty="0">
            <a:solidFill>
              <a:schemeClr val="accent5">
                <a:lumMod val="50000"/>
              </a:schemeClr>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r>
            <a:rPr lang="en-US" sz="1600" b="1" kern="1200" dirty="0" smtClean="0">
              <a:solidFill>
                <a:schemeClr val="accent5">
                  <a:lumMod val="50000"/>
                </a:schemeClr>
              </a:solidFill>
              <a:latin typeface="Calibri" panose="020F0502020204030204"/>
              <a:ea typeface="+mn-ea"/>
              <a:cs typeface="+mn-cs"/>
            </a:rPr>
            <a:t>RADA should consider coordination with PIOJ and STATIN</a:t>
          </a:r>
          <a:r>
            <a:rPr lang="en-US" sz="1600" b="0" kern="1200" dirty="0" smtClean="0">
              <a:solidFill>
                <a:schemeClr val="accent5">
                  <a:lumMod val="50000"/>
                </a:schemeClr>
              </a:solidFill>
              <a:latin typeface="Calibri" panose="020F0502020204030204"/>
              <a:ea typeface="+mn-ea"/>
              <a:cs typeface="+mn-cs"/>
            </a:rPr>
            <a:t> to enable the measurement of the economic impact of road rehabilitation. </a:t>
          </a:r>
          <a:endParaRPr lang="en-US" sz="1600" b="0" kern="1200" dirty="0">
            <a:solidFill>
              <a:schemeClr val="accent5">
                <a:lumMod val="50000"/>
              </a:schemeClr>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endParaRPr lang="en-US" sz="1600" b="0" kern="1200" dirty="0">
            <a:solidFill>
              <a:srgbClr val="44546A"/>
            </a:solidFill>
            <a:latin typeface="Calibri" panose="020F0502020204030204"/>
            <a:ea typeface="+mn-ea"/>
            <a:cs typeface="+mn-cs"/>
          </a:endParaRPr>
        </a:p>
      </dsp:txBody>
      <dsp:txXfrm>
        <a:off x="2992458" y="834807"/>
        <a:ext cx="4569483" cy="3290421"/>
      </dsp:txXfrm>
    </dsp:sp>
    <dsp:sp modelId="{D18B8D8B-599D-4C76-9991-46B1BC2254FB}">
      <dsp:nvSpPr>
        <dsp:cNvPr id="0" name=""/>
        <dsp:cNvSpPr/>
      </dsp:nvSpPr>
      <dsp:spPr>
        <a:xfrm>
          <a:off x="175273" y="889374"/>
          <a:ext cx="2769242" cy="3089464"/>
        </a:xfrm>
        <a:prstGeom prst="roundRect">
          <a:avLst/>
        </a:prstGeom>
        <a:solidFill>
          <a:schemeClr val="accent5">
            <a:lumMod val="75000"/>
          </a:schemeClr>
        </a:soli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solidFill>
                <a:sysClr val="window" lastClr="FFFFFF"/>
              </a:solidFill>
              <a:latin typeface="Calibri" panose="020F0502020204030204"/>
              <a:ea typeface="+mn-ea"/>
              <a:cs typeface="+mn-cs"/>
            </a:rPr>
            <a:t>GOING FORWARD</a:t>
          </a:r>
          <a:endParaRPr lang="en-US" sz="3200" kern="1200" dirty="0">
            <a:solidFill>
              <a:sysClr val="window" lastClr="FFFFFF"/>
            </a:solidFill>
            <a:latin typeface="Calibri" panose="020F0502020204030204"/>
            <a:ea typeface="+mn-ea"/>
            <a:cs typeface="+mn-cs"/>
          </a:endParaRPr>
        </a:p>
      </dsp:txBody>
      <dsp:txXfrm>
        <a:off x="310456" y="1024557"/>
        <a:ext cx="2498876" cy="28190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F25EFE-D8D6-437A-B0B2-5EA293EFC3E8}">
      <dsp:nvSpPr>
        <dsp:cNvPr id="0" name=""/>
        <dsp:cNvSpPr/>
      </dsp:nvSpPr>
      <dsp:spPr>
        <a:xfrm>
          <a:off x="0" y="0"/>
          <a:ext cx="10515600" cy="1706784"/>
        </a:xfrm>
        <a:prstGeom prst="rect">
          <a:avLst/>
        </a:prstGeom>
        <a:solidFill>
          <a:schemeClr val="bg1"/>
        </a:soli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l" defTabSz="2889250">
            <a:lnSpc>
              <a:spcPct val="90000"/>
            </a:lnSpc>
            <a:spcBef>
              <a:spcPct val="0"/>
            </a:spcBef>
            <a:spcAft>
              <a:spcPct val="35000"/>
            </a:spcAft>
          </a:pPr>
          <a:r>
            <a:rPr lang="en-US" sz="6500" kern="1200" dirty="0" smtClean="0">
              <a:solidFill>
                <a:schemeClr val="bg1">
                  <a:lumMod val="50000"/>
                </a:schemeClr>
              </a:solidFill>
            </a:rPr>
            <a:t>Purpose of the Audit</a:t>
          </a:r>
          <a:endParaRPr lang="en-US" sz="6500" kern="1200" dirty="0">
            <a:solidFill>
              <a:schemeClr val="bg1">
                <a:lumMod val="50000"/>
              </a:schemeClr>
            </a:solidFill>
          </a:endParaRPr>
        </a:p>
      </dsp:txBody>
      <dsp:txXfrm>
        <a:off x="0" y="0"/>
        <a:ext cx="10515600" cy="1706784"/>
      </dsp:txXfrm>
    </dsp:sp>
    <dsp:sp modelId="{7107B85D-C6EF-4C90-95D6-503DEE36AD99}">
      <dsp:nvSpPr>
        <dsp:cNvPr id="0" name=""/>
        <dsp:cNvSpPr/>
      </dsp:nvSpPr>
      <dsp:spPr>
        <a:xfrm>
          <a:off x="0" y="1706784"/>
          <a:ext cx="5257799" cy="3584248"/>
        </a:xfrm>
        <a:prstGeom prst="rect">
          <a:avLst/>
        </a:prstGeom>
        <a:solidFill>
          <a:srgbClr val="7030A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To assess whether the GOJ, through RADA, had in place an effective management system for the rehabilitation of Jamaica’s farm roads</a:t>
          </a:r>
        </a:p>
        <a:p>
          <a:pPr lvl="0" algn="ctr" defTabSz="1155700">
            <a:lnSpc>
              <a:spcPct val="90000"/>
            </a:lnSpc>
            <a:spcBef>
              <a:spcPct val="0"/>
            </a:spcBef>
            <a:spcAft>
              <a:spcPct val="35000"/>
            </a:spcAft>
          </a:pPr>
          <a:r>
            <a:rPr lang="en-US" sz="2600" kern="1200" dirty="0" smtClean="0"/>
            <a:t> </a:t>
          </a:r>
          <a:endParaRPr lang="en-US" sz="2600" kern="1200" dirty="0"/>
        </a:p>
      </dsp:txBody>
      <dsp:txXfrm>
        <a:off x="0" y="1706784"/>
        <a:ext cx="5257799" cy="3584248"/>
      </dsp:txXfrm>
    </dsp:sp>
    <dsp:sp modelId="{C6DFF55A-910D-4A2C-9643-4F7E8E34BC70}">
      <dsp:nvSpPr>
        <dsp:cNvPr id="0" name=""/>
        <dsp:cNvSpPr/>
      </dsp:nvSpPr>
      <dsp:spPr>
        <a:xfrm>
          <a:off x="5257800" y="1706784"/>
          <a:ext cx="5257799" cy="3584248"/>
        </a:xfrm>
        <a:prstGeom prst="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To assess the effectiveness of the quality management of farm roads</a:t>
          </a:r>
        </a:p>
        <a:p>
          <a:pPr lvl="0" algn="ctr" defTabSz="1155700">
            <a:lnSpc>
              <a:spcPct val="90000"/>
            </a:lnSpc>
            <a:spcBef>
              <a:spcPct val="0"/>
            </a:spcBef>
            <a:spcAft>
              <a:spcPct val="35000"/>
            </a:spcAft>
          </a:pPr>
          <a:endParaRPr lang="en-US" sz="3000" kern="1200" dirty="0"/>
        </a:p>
      </dsp:txBody>
      <dsp:txXfrm>
        <a:off x="5257800" y="1706784"/>
        <a:ext cx="5257799" cy="3584248"/>
      </dsp:txXfrm>
    </dsp:sp>
    <dsp:sp modelId="{A5D18CFC-3B97-4AE9-A1B6-69F48CAF2643}">
      <dsp:nvSpPr>
        <dsp:cNvPr id="0" name=""/>
        <dsp:cNvSpPr/>
      </dsp:nvSpPr>
      <dsp:spPr>
        <a:xfrm>
          <a:off x="0" y="5291033"/>
          <a:ext cx="10515600" cy="398249"/>
        </a:xfrm>
        <a:prstGeom prst="rect">
          <a:avLst/>
        </a:prstGeom>
        <a:solidFill>
          <a:schemeClr val="bg1"/>
        </a:soli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495BA8-B451-4A29-9894-D2E8BB0C011A}">
      <dsp:nvSpPr>
        <dsp:cNvPr id="0" name=""/>
        <dsp:cNvSpPr/>
      </dsp:nvSpPr>
      <dsp:spPr>
        <a:xfrm>
          <a:off x="2535" y="0"/>
          <a:ext cx="2487699" cy="4351338"/>
        </a:xfrm>
        <a:prstGeom prst="roundRect">
          <a:avLst>
            <a:gd name="adj" fmla="val 10000"/>
          </a:avLst>
        </a:prstGeom>
        <a:noFill/>
        <a:ln>
          <a:solidFill>
            <a:schemeClr val="bg2">
              <a:lumMod val="90000"/>
            </a:schemeClr>
          </a:solid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latin typeface="Calibri" panose="020F0502020204030204"/>
              <a:ea typeface="+mn-ea"/>
              <a:cs typeface="+mn-cs"/>
            </a:rPr>
            <a:t>Vision 2030 National Development Plan (NDP) </a:t>
          </a:r>
          <a:endParaRPr lang="en-US" sz="2100" kern="1200" dirty="0"/>
        </a:p>
      </dsp:txBody>
      <dsp:txXfrm>
        <a:off x="2535" y="0"/>
        <a:ext cx="2487699" cy="1305401"/>
      </dsp:txXfrm>
    </dsp:sp>
    <dsp:sp modelId="{71812C7F-6893-4746-8E41-80BC9242171A}">
      <dsp:nvSpPr>
        <dsp:cNvPr id="0" name=""/>
        <dsp:cNvSpPr/>
      </dsp:nvSpPr>
      <dsp:spPr>
        <a:xfrm>
          <a:off x="251305" y="1305401"/>
          <a:ext cx="1990159" cy="2828369"/>
        </a:xfrm>
        <a:prstGeom prst="roundRect">
          <a:avLst>
            <a:gd name="adj" fmla="val 10000"/>
          </a:avLst>
        </a:prstGeom>
        <a:solidFill>
          <a:schemeClr val="bg1">
            <a:lumMod val="50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b="0" kern="1200" dirty="0" smtClean="0">
              <a:latin typeface="Calibri" panose="020F0502020204030204"/>
              <a:ea typeface="+mn-ea"/>
              <a:cs typeface="+mn-cs"/>
            </a:rPr>
            <a:t>To improve and rationalize the road network including farm road network by improving agriculture feeder road. </a:t>
          </a:r>
          <a:endParaRPr lang="en-US" sz="1800" kern="1200" dirty="0"/>
        </a:p>
      </dsp:txBody>
      <dsp:txXfrm>
        <a:off x="309595" y="1363691"/>
        <a:ext cx="1873579" cy="2711789"/>
      </dsp:txXfrm>
    </dsp:sp>
    <dsp:sp modelId="{01E91E7B-1438-41AB-AFAC-7572D4D074B7}">
      <dsp:nvSpPr>
        <dsp:cNvPr id="0" name=""/>
        <dsp:cNvSpPr/>
      </dsp:nvSpPr>
      <dsp:spPr>
        <a:xfrm>
          <a:off x="2676811" y="0"/>
          <a:ext cx="2487699" cy="4351338"/>
        </a:xfrm>
        <a:prstGeom prst="roundRect">
          <a:avLst>
            <a:gd name="adj" fmla="val 10000"/>
          </a:avLst>
        </a:prstGeom>
        <a:noFill/>
        <a:ln>
          <a:solidFill>
            <a:schemeClr val="accent4">
              <a:lumMod val="50000"/>
            </a:schemeClr>
          </a:solid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4">
                  <a:lumMod val="50000"/>
                </a:schemeClr>
              </a:solidFill>
              <a:latin typeface="Calibri" panose="020F0502020204030204"/>
              <a:ea typeface="+mn-ea"/>
              <a:cs typeface="+mn-cs"/>
            </a:rPr>
            <a:t>The National Transport Policy (2007)</a:t>
          </a:r>
          <a:endParaRPr lang="en-US" sz="2100" kern="1200" dirty="0">
            <a:solidFill>
              <a:schemeClr val="accent4">
                <a:lumMod val="50000"/>
              </a:schemeClr>
            </a:solidFill>
          </a:endParaRPr>
        </a:p>
      </dsp:txBody>
      <dsp:txXfrm>
        <a:off x="2676811" y="0"/>
        <a:ext cx="2487699" cy="1305401"/>
      </dsp:txXfrm>
    </dsp:sp>
    <dsp:sp modelId="{2B4260C3-234F-48DA-BAE3-EDEEE3E306FB}">
      <dsp:nvSpPr>
        <dsp:cNvPr id="0" name=""/>
        <dsp:cNvSpPr/>
      </dsp:nvSpPr>
      <dsp:spPr>
        <a:xfrm>
          <a:off x="2925581" y="1305401"/>
          <a:ext cx="1990159" cy="2828369"/>
        </a:xfrm>
        <a:prstGeom prst="roundRect">
          <a:avLst>
            <a:gd name="adj" fmla="val 10000"/>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b="0" kern="1200" dirty="0" smtClean="0">
              <a:latin typeface="Calibri" panose="020F0502020204030204"/>
              <a:ea typeface="+mn-ea"/>
              <a:cs typeface="+mn-cs"/>
            </a:rPr>
            <a:t>Transport vital for human development, in terms of access to markets and basic services</a:t>
          </a:r>
          <a:r>
            <a:rPr lang="en-US" sz="1500" b="0" kern="1200" dirty="0" smtClean="0">
              <a:latin typeface="Calibri" panose="020F0502020204030204"/>
              <a:ea typeface="+mn-ea"/>
              <a:cs typeface="+mn-cs"/>
            </a:rPr>
            <a:t>. </a:t>
          </a:r>
          <a:endParaRPr lang="en-US" sz="1500" kern="1200" dirty="0"/>
        </a:p>
      </dsp:txBody>
      <dsp:txXfrm>
        <a:off x="2983871" y="1363691"/>
        <a:ext cx="1873579" cy="2711789"/>
      </dsp:txXfrm>
    </dsp:sp>
    <dsp:sp modelId="{5894EC50-52A0-4179-8C35-E9ADC197F1EA}">
      <dsp:nvSpPr>
        <dsp:cNvPr id="0" name=""/>
        <dsp:cNvSpPr/>
      </dsp:nvSpPr>
      <dsp:spPr>
        <a:xfrm>
          <a:off x="5351088" y="0"/>
          <a:ext cx="2487699" cy="4351338"/>
        </a:xfrm>
        <a:prstGeom prst="roundRect">
          <a:avLst>
            <a:gd name="adj" fmla="val 10000"/>
          </a:avLst>
        </a:prstGeom>
        <a:noFill/>
        <a:ln>
          <a:solidFill>
            <a:schemeClr val="accent1"/>
          </a:solid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0"/>
            </a:spcAft>
          </a:pPr>
          <a:r>
            <a:rPr lang="en-US" sz="1800" b="1" kern="1200" dirty="0" smtClean="0">
              <a:solidFill>
                <a:schemeClr val="accent5"/>
              </a:solidFill>
              <a:latin typeface="Calibri" panose="020F0502020204030204"/>
              <a:ea typeface="+mn-ea"/>
              <a:cs typeface="+mn-cs"/>
            </a:rPr>
            <a:t>Agriculture’s Contribution to Jamaica’s Sustainable Development </a:t>
          </a:r>
        </a:p>
        <a:p>
          <a:pPr lvl="0" algn="ctr" defTabSz="800100">
            <a:lnSpc>
              <a:spcPct val="90000"/>
            </a:lnSpc>
            <a:spcBef>
              <a:spcPct val="0"/>
            </a:spcBef>
            <a:spcAft>
              <a:spcPct val="35000"/>
            </a:spcAft>
          </a:pPr>
          <a:r>
            <a:rPr lang="en-US" sz="2000" b="1" kern="1200" dirty="0" smtClean="0">
              <a:solidFill>
                <a:schemeClr val="accent5"/>
              </a:solidFill>
              <a:latin typeface="Calibri" panose="020F0502020204030204"/>
              <a:ea typeface="+mn-ea"/>
              <a:cs typeface="+mn-cs"/>
            </a:rPr>
            <a:t>(2010)</a:t>
          </a:r>
          <a:endParaRPr lang="en-US" sz="2000" kern="1200" dirty="0">
            <a:solidFill>
              <a:schemeClr val="accent5"/>
            </a:solidFill>
          </a:endParaRPr>
        </a:p>
      </dsp:txBody>
      <dsp:txXfrm>
        <a:off x="5351088" y="0"/>
        <a:ext cx="2487699" cy="1305401"/>
      </dsp:txXfrm>
    </dsp:sp>
    <dsp:sp modelId="{EAF9AE4E-4595-4D27-B510-822C5BBD95B8}">
      <dsp:nvSpPr>
        <dsp:cNvPr id="0" name=""/>
        <dsp:cNvSpPr/>
      </dsp:nvSpPr>
      <dsp:spPr>
        <a:xfrm>
          <a:off x="5599858" y="1305401"/>
          <a:ext cx="1990159" cy="2828369"/>
        </a:xfrm>
        <a:prstGeom prst="roundRect">
          <a:avLst>
            <a:gd name="adj" fmla="val 10000"/>
          </a:avLst>
        </a:prstGeom>
        <a:solidFill>
          <a:schemeClr val="accent5">
            <a:lumMod val="75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b="0" kern="1200" dirty="0" smtClean="0">
              <a:latin typeface="Calibri" panose="020F0502020204030204"/>
              <a:ea typeface="+mn-ea"/>
              <a:cs typeface="+mn-cs"/>
            </a:rPr>
            <a:t>Investment in agricultural research and rural roads typically produces returns that are two to six times greater than those produced by providing input subsidies.</a:t>
          </a:r>
          <a:endParaRPr lang="en-US" sz="1800" kern="1200" dirty="0"/>
        </a:p>
      </dsp:txBody>
      <dsp:txXfrm>
        <a:off x="5658148" y="1363691"/>
        <a:ext cx="1873579" cy="2711789"/>
      </dsp:txXfrm>
    </dsp:sp>
    <dsp:sp modelId="{18195DED-5C22-4BDA-87C1-991C125A9BBF}">
      <dsp:nvSpPr>
        <dsp:cNvPr id="0" name=""/>
        <dsp:cNvSpPr/>
      </dsp:nvSpPr>
      <dsp:spPr>
        <a:xfrm>
          <a:off x="8025365" y="0"/>
          <a:ext cx="2487699" cy="4351338"/>
        </a:xfrm>
        <a:prstGeom prst="roundRect">
          <a:avLst>
            <a:gd name="adj" fmla="val 10000"/>
          </a:avLst>
        </a:prstGeom>
        <a:noFill/>
        <a:ln>
          <a:solidFill>
            <a:schemeClr val="accent2"/>
          </a:solid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accent2">
                  <a:lumMod val="75000"/>
                </a:schemeClr>
              </a:solidFill>
              <a:latin typeface="Calibri" panose="020F0502020204030204"/>
              <a:ea typeface="+mn-ea"/>
              <a:cs typeface="+mn-cs"/>
            </a:rPr>
            <a:t>UN Sustainable Development Goal </a:t>
          </a:r>
        </a:p>
        <a:p>
          <a:pPr lvl="0" algn="ctr" defTabSz="889000">
            <a:lnSpc>
              <a:spcPct val="90000"/>
            </a:lnSpc>
            <a:spcBef>
              <a:spcPct val="0"/>
            </a:spcBef>
            <a:spcAft>
              <a:spcPct val="35000"/>
            </a:spcAft>
          </a:pPr>
          <a:r>
            <a:rPr lang="en-US" sz="2000" b="1" kern="1200" dirty="0" smtClean="0">
              <a:solidFill>
                <a:schemeClr val="accent2">
                  <a:lumMod val="75000"/>
                </a:schemeClr>
              </a:solidFill>
              <a:latin typeface="Calibri" panose="020F0502020204030204"/>
              <a:ea typeface="+mn-ea"/>
              <a:cs typeface="+mn-cs"/>
            </a:rPr>
            <a:t># 9</a:t>
          </a:r>
          <a:endParaRPr lang="en-US" sz="2000" b="0" kern="1200" dirty="0">
            <a:solidFill>
              <a:schemeClr val="accent2">
                <a:lumMod val="75000"/>
              </a:schemeClr>
            </a:solidFill>
            <a:latin typeface="Calibri" panose="020F0502020204030204"/>
            <a:ea typeface="+mn-ea"/>
            <a:cs typeface="+mn-cs"/>
          </a:endParaRPr>
        </a:p>
      </dsp:txBody>
      <dsp:txXfrm>
        <a:off x="8025365" y="0"/>
        <a:ext cx="2487699" cy="1305401"/>
      </dsp:txXfrm>
    </dsp:sp>
    <dsp:sp modelId="{31B6420A-CE48-4ED5-B7EF-538681BC69C0}">
      <dsp:nvSpPr>
        <dsp:cNvPr id="0" name=""/>
        <dsp:cNvSpPr/>
      </dsp:nvSpPr>
      <dsp:spPr>
        <a:xfrm>
          <a:off x="8274135" y="1305401"/>
          <a:ext cx="1990159" cy="2828369"/>
        </a:xfrm>
        <a:prstGeom prst="roundRect">
          <a:avLst>
            <a:gd name="adj" fmla="val 10000"/>
          </a:avLst>
        </a:prstGeom>
        <a:solidFill>
          <a:schemeClr val="accent2">
            <a:lumMod val="75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b="0" kern="1200" smtClean="0">
              <a:latin typeface="Calibri" panose="020F0502020204030204"/>
              <a:ea typeface="+mn-ea"/>
              <a:cs typeface="+mn-cs"/>
            </a:rPr>
            <a:t>Investment in infrastructure and innovation are crucial drivers of economic growth and development. </a:t>
          </a:r>
          <a:endParaRPr lang="en-US" sz="1800" b="0" kern="1200">
            <a:latin typeface="Calibri" panose="020F0502020204030204"/>
            <a:ea typeface="+mn-ea"/>
            <a:cs typeface="+mn-cs"/>
          </a:endParaRPr>
        </a:p>
      </dsp:txBody>
      <dsp:txXfrm>
        <a:off x="8332425" y="1363691"/>
        <a:ext cx="1873579" cy="27117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96672E-4841-40B4-BCA4-5AD955FA2267}">
      <dsp:nvSpPr>
        <dsp:cNvPr id="0" name=""/>
        <dsp:cNvSpPr/>
      </dsp:nvSpPr>
      <dsp:spPr>
        <a:xfrm>
          <a:off x="3286" y="108696"/>
          <a:ext cx="3203971" cy="795597"/>
        </a:xfrm>
        <a:prstGeom prst="rect">
          <a:avLst/>
        </a:prstGeom>
        <a:solidFill>
          <a:schemeClr val="bg1">
            <a:lumMod val="50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kern="1200" dirty="0" smtClean="0"/>
            <a:t>Annual Budget Requests</a:t>
          </a:r>
          <a:endParaRPr lang="en-US" sz="2200" kern="1200" dirty="0"/>
        </a:p>
      </dsp:txBody>
      <dsp:txXfrm>
        <a:off x="3286" y="108696"/>
        <a:ext cx="3203971" cy="795597"/>
      </dsp:txXfrm>
    </dsp:sp>
    <dsp:sp modelId="{1890D04B-F9D6-4DFB-B637-F7614E70CE3B}">
      <dsp:nvSpPr>
        <dsp:cNvPr id="0" name=""/>
        <dsp:cNvSpPr/>
      </dsp:nvSpPr>
      <dsp:spPr>
        <a:xfrm>
          <a:off x="3286" y="904293"/>
          <a:ext cx="3203971" cy="4087648"/>
        </a:xfrm>
        <a:prstGeom prst="rect">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RADA’s annual funding requests were limited to the rehabilitation of 50 km of priority roads under the FRRP.</a:t>
          </a:r>
          <a:endParaRPr lang="en-US" sz="2200" kern="1200" dirty="0"/>
        </a:p>
        <a:p>
          <a:pPr marL="228600" lvl="1" indent="-228600" algn="l" defTabSz="977900">
            <a:lnSpc>
              <a:spcPct val="90000"/>
            </a:lnSpc>
            <a:spcBef>
              <a:spcPct val="0"/>
            </a:spcBef>
            <a:spcAft>
              <a:spcPct val="15000"/>
            </a:spcAft>
            <a:buChar char="••"/>
          </a:pPr>
          <a:r>
            <a:rPr lang="en-US" sz="2200" kern="1200" dirty="0" smtClean="0"/>
            <a:t> Budget submissions and plans did not include funding for routine, preventative &amp;  emergency repairs.</a:t>
          </a:r>
          <a:endParaRPr lang="en-US" sz="2200" kern="1200" dirty="0"/>
        </a:p>
      </dsp:txBody>
      <dsp:txXfrm>
        <a:off x="3286" y="904293"/>
        <a:ext cx="3203971" cy="4087648"/>
      </dsp:txXfrm>
    </dsp:sp>
    <dsp:sp modelId="{A2506C27-6F8E-4306-8B9B-F40F51E9922E}">
      <dsp:nvSpPr>
        <dsp:cNvPr id="0" name=""/>
        <dsp:cNvSpPr/>
      </dsp:nvSpPr>
      <dsp:spPr>
        <a:xfrm>
          <a:off x="3655814" y="108696"/>
          <a:ext cx="3203971" cy="795597"/>
        </a:xfrm>
        <a:prstGeom prst="rect">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kern="1200" dirty="0" smtClean="0"/>
            <a:t>RADA’s  Strategic Business Plan (SBP) </a:t>
          </a:r>
          <a:endParaRPr lang="en-US" sz="2200" kern="1200" dirty="0"/>
        </a:p>
      </dsp:txBody>
      <dsp:txXfrm>
        <a:off x="3655814" y="108696"/>
        <a:ext cx="3203971" cy="795597"/>
      </dsp:txXfrm>
    </dsp:sp>
    <dsp:sp modelId="{343C260C-9753-46E0-9CFF-96D18667C2CD}">
      <dsp:nvSpPr>
        <dsp:cNvPr id="0" name=""/>
        <dsp:cNvSpPr/>
      </dsp:nvSpPr>
      <dsp:spPr>
        <a:xfrm>
          <a:off x="3655814" y="904293"/>
          <a:ext cx="3203971" cy="4087648"/>
        </a:xfrm>
        <a:prstGeom prst="rect">
          <a:avLst/>
        </a:prstGeom>
        <a:solidFill>
          <a:schemeClr val="accent4">
            <a:lumMod val="60000"/>
            <a:lumOff val="40000"/>
            <a:alpha val="90000"/>
          </a:schemeClr>
        </a:solidFill>
        <a:ln w="6350" cap="flat" cmpd="sng" algn="ctr">
          <a:solidFill>
            <a:schemeClr val="accent3">
              <a:tint val="40000"/>
              <a:alpha val="90000"/>
              <a:hueOff val="1014570"/>
              <a:satOff val="50000"/>
              <a:lumOff val="89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There was no consistent relationship (alignment) between RADA’s budget outlined in the SBP and that requested from MICAF  </a:t>
          </a:r>
          <a:endParaRPr lang="en-US" sz="2200" kern="1200" dirty="0"/>
        </a:p>
        <a:p>
          <a:pPr marL="228600" lvl="1" indent="-228600" algn="l" defTabSz="977900">
            <a:lnSpc>
              <a:spcPct val="90000"/>
            </a:lnSpc>
            <a:spcBef>
              <a:spcPct val="0"/>
            </a:spcBef>
            <a:spcAft>
              <a:spcPct val="15000"/>
            </a:spcAft>
            <a:buChar char="••"/>
          </a:pPr>
          <a:r>
            <a:rPr lang="en-US" sz="2200" kern="1200" dirty="0" smtClean="0"/>
            <a:t>No reasons provided for the difference, which limited transparency of the budget process and accountability.  </a:t>
          </a:r>
          <a:endParaRPr lang="en-US" sz="2200" kern="1200" dirty="0"/>
        </a:p>
      </dsp:txBody>
      <dsp:txXfrm>
        <a:off x="3655814" y="904293"/>
        <a:ext cx="3203971" cy="4087648"/>
      </dsp:txXfrm>
    </dsp:sp>
    <dsp:sp modelId="{B1F90055-2806-4B58-85E6-A0AFAFA1D800}">
      <dsp:nvSpPr>
        <dsp:cNvPr id="0" name=""/>
        <dsp:cNvSpPr/>
      </dsp:nvSpPr>
      <dsp:spPr>
        <a:xfrm>
          <a:off x="7308342" y="108696"/>
          <a:ext cx="3203971" cy="795597"/>
        </a:xfrm>
        <a:prstGeom prst="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kern="1200" dirty="0" smtClean="0"/>
            <a:t>Diversion of Funds</a:t>
          </a:r>
          <a:endParaRPr lang="en-US" sz="2200" kern="1200" dirty="0"/>
        </a:p>
      </dsp:txBody>
      <dsp:txXfrm>
        <a:off x="7308342" y="108696"/>
        <a:ext cx="3203971" cy="795597"/>
      </dsp:txXfrm>
    </dsp:sp>
    <dsp:sp modelId="{D58DCF57-CC00-40D5-94B2-06A425556909}">
      <dsp:nvSpPr>
        <dsp:cNvPr id="0" name=""/>
        <dsp:cNvSpPr/>
      </dsp:nvSpPr>
      <dsp:spPr>
        <a:xfrm>
          <a:off x="7308342" y="904293"/>
          <a:ext cx="3203971" cy="4087648"/>
        </a:xfrm>
        <a:prstGeom prst="rect">
          <a:avLst/>
        </a:prstGeom>
        <a:solidFill>
          <a:srgbClr val="FFC000">
            <a:alpha val="90000"/>
          </a:srgbClr>
        </a:solidFill>
        <a:ln w="6350" cap="flat" cmpd="sng" algn="ctr">
          <a:solidFill>
            <a:schemeClr val="accent3">
              <a:tint val="40000"/>
              <a:alpha val="90000"/>
              <a:hueOff val="2029141"/>
              <a:satOff val="100000"/>
              <a:lumOff val="1779"/>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GB" sz="2200" kern="1200" dirty="0" smtClean="0"/>
            <a:t>RADA failed to provide evidence that MICAF approved the diversion of funds allocated for farm roads, towards the repair of non-farm roads.</a:t>
          </a:r>
          <a:endParaRPr lang="en-US" sz="2200" kern="1200" dirty="0"/>
        </a:p>
      </dsp:txBody>
      <dsp:txXfrm>
        <a:off x="7308342" y="904293"/>
        <a:ext cx="3203971" cy="40876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6A39B2-0EED-4FE4-B930-A8F8D7CDFD05}">
      <dsp:nvSpPr>
        <dsp:cNvPr id="0" name=""/>
        <dsp:cNvSpPr/>
      </dsp:nvSpPr>
      <dsp:spPr>
        <a:xfrm>
          <a:off x="795" y="495463"/>
          <a:ext cx="3424758" cy="4109710"/>
        </a:xfrm>
        <a:prstGeom prst="roundRect">
          <a:avLst>
            <a:gd name="adj" fmla="val 5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133731" rIns="173355" bIns="0" numCol="1" spcCol="1270" anchor="t" anchorCtr="0">
          <a:noAutofit/>
        </a:bodyPr>
        <a:lstStyle/>
        <a:p>
          <a:pPr lvl="0" algn="r" defTabSz="1733550">
            <a:lnSpc>
              <a:spcPct val="90000"/>
            </a:lnSpc>
            <a:spcBef>
              <a:spcPct val="0"/>
            </a:spcBef>
            <a:spcAft>
              <a:spcPct val="35000"/>
            </a:spcAft>
          </a:pPr>
          <a:endParaRPr lang="en-US" sz="3900" kern="1200" dirty="0"/>
        </a:p>
      </dsp:txBody>
      <dsp:txXfrm rot="16200000">
        <a:off x="-1341709" y="1837969"/>
        <a:ext cx="3369962" cy="684951"/>
      </dsp:txXfrm>
    </dsp:sp>
    <dsp:sp modelId="{1DDE188E-223B-4379-84AA-27AEAA46CC8E}">
      <dsp:nvSpPr>
        <dsp:cNvPr id="0" name=""/>
        <dsp:cNvSpPr/>
      </dsp:nvSpPr>
      <dsp:spPr>
        <a:xfrm>
          <a:off x="685747" y="495463"/>
          <a:ext cx="2551445" cy="4109710"/>
        </a:xfrm>
        <a:prstGeom prst="rect">
          <a:avLst/>
        </a:prstGeom>
        <a:noFill/>
        <a:ln>
          <a:noFill/>
        </a:ln>
        <a:effectLst/>
        <a:scene3d>
          <a:camera prst="orthographicFront"/>
          <a:lightRig rig="threePt" dir="t">
            <a:rot lat="0" lon="0" rev="75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en-US" sz="2800" kern="1200" dirty="0" smtClean="0"/>
            <a:t>RADA admitted that its definition of farm roads was inadequate and outdated.</a:t>
          </a:r>
          <a:endParaRPr lang="en-US" sz="2800" kern="1200" dirty="0"/>
        </a:p>
      </dsp:txBody>
      <dsp:txXfrm>
        <a:off x="685747" y="495463"/>
        <a:ext cx="2551445" cy="4109710"/>
      </dsp:txXfrm>
    </dsp:sp>
    <dsp:sp modelId="{0A8D763C-6225-4205-A9A3-93612CA7F826}">
      <dsp:nvSpPr>
        <dsp:cNvPr id="0" name=""/>
        <dsp:cNvSpPr/>
      </dsp:nvSpPr>
      <dsp:spPr>
        <a:xfrm>
          <a:off x="3545420" y="495463"/>
          <a:ext cx="3424758" cy="4109710"/>
        </a:xfrm>
        <a:prstGeom prst="roundRect">
          <a:avLst>
            <a:gd name="adj" fmla="val 5000"/>
          </a:avLst>
        </a:prstGeom>
        <a:solidFill>
          <a:schemeClr val="accent4">
            <a:lumMod val="7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133731" rIns="173355" bIns="0" numCol="1" spcCol="1270" anchor="t" anchorCtr="0">
          <a:noAutofit/>
        </a:bodyPr>
        <a:lstStyle/>
        <a:p>
          <a:pPr lvl="0" algn="r" defTabSz="1733550">
            <a:lnSpc>
              <a:spcPct val="90000"/>
            </a:lnSpc>
            <a:spcBef>
              <a:spcPct val="0"/>
            </a:spcBef>
            <a:spcAft>
              <a:spcPct val="35000"/>
            </a:spcAft>
          </a:pPr>
          <a:endParaRPr lang="en-US" sz="3900" kern="1200" dirty="0"/>
        </a:p>
      </dsp:txBody>
      <dsp:txXfrm rot="16200000">
        <a:off x="2202915" y="1837969"/>
        <a:ext cx="3369962" cy="684951"/>
      </dsp:txXfrm>
    </dsp:sp>
    <dsp:sp modelId="{D906A8D9-D501-4E35-835C-23E58360811A}">
      <dsp:nvSpPr>
        <dsp:cNvPr id="0" name=""/>
        <dsp:cNvSpPr/>
      </dsp:nvSpPr>
      <dsp:spPr>
        <a:xfrm rot="5400000">
          <a:off x="3260666" y="3760523"/>
          <a:ext cx="603757" cy="513713"/>
        </a:xfrm>
        <a:prstGeom prst="flowChartExtract">
          <a:avLst/>
        </a:prstGeom>
        <a:solidFill>
          <a:schemeClr val="lt1">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21599E7D-BE12-4051-9A86-A937E87A2769}">
      <dsp:nvSpPr>
        <dsp:cNvPr id="0" name=""/>
        <dsp:cNvSpPr/>
      </dsp:nvSpPr>
      <dsp:spPr>
        <a:xfrm>
          <a:off x="4230372" y="495463"/>
          <a:ext cx="2551445" cy="4109710"/>
        </a:xfrm>
        <a:prstGeom prst="rect">
          <a:avLst/>
        </a:prstGeom>
        <a:noFill/>
        <a:ln>
          <a:noFill/>
        </a:ln>
        <a:effectLst/>
        <a:scene3d>
          <a:camera prst="orthographicFront"/>
          <a:lightRig rig="threePt" dir="t">
            <a:rot lat="0" lon="0" rev="75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en-US" sz="2800" kern="1200" dirty="0" smtClean="0"/>
            <a:t>RADA established annual priority lists for the selection of farm roads to be rehabilitated but could not explain the basis for the selection of some farm roads</a:t>
          </a:r>
          <a:endParaRPr lang="en-US" sz="2800" kern="1200" dirty="0"/>
        </a:p>
      </dsp:txBody>
      <dsp:txXfrm>
        <a:off x="4230372" y="495463"/>
        <a:ext cx="2551445" cy="4109710"/>
      </dsp:txXfrm>
    </dsp:sp>
    <dsp:sp modelId="{4DDFDFD9-59E9-4AEB-BAF3-6BC2266076A4}">
      <dsp:nvSpPr>
        <dsp:cNvPr id="0" name=""/>
        <dsp:cNvSpPr/>
      </dsp:nvSpPr>
      <dsp:spPr>
        <a:xfrm>
          <a:off x="7090045" y="495463"/>
          <a:ext cx="3424758" cy="4109710"/>
        </a:xfrm>
        <a:prstGeom prst="roundRect">
          <a:avLst>
            <a:gd name="adj" fmla="val 5000"/>
          </a:avLst>
        </a:prstGeom>
        <a:solidFill>
          <a:schemeClr val="accent2">
            <a:lumMod val="7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133731" rIns="173355" bIns="0" numCol="1" spcCol="1270" anchor="t" anchorCtr="0">
          <a:noAutofit/>
        </a:bodyPr>
        <a:lstStyle/>
        <a:p>
          <a:pPr lvl="0" algn="r" defTabSz="1733550">
            <a:lnSpc>
              <a:spcPct val="90000"/>
            </a:lnSpc>
            <a:spcBef>
              <a:spcPct val="0"/>
            </a:spcBef>
            <a:spcAft>
              <a:spcPct val="35000"/>
            </a:spcAft>
          </a:pPr>
          <a:endParaRPr lang="en-US" sz="3900" kern="1200" dirty="0"/>
        </a:p>
      </dsp:txBody>
      <dsp:txXfrm rot="16200000">
        <a:off x="5747540" y="1837969"/>
        <a:ext cx="3369962" cy="684951"/>
      </dsp:txXfrm>
    </dsp:sp>
    <dsp:sp modelId="{66BDEFD7-91E7-4142-B245-418B3CBAB292}">
      <dsp:nvSpPr>
        <dsp:cNvPr id="0" name=""/>
        <dsp:cNvSpPr/>
      </dsp:nvSpPr>
      <dsp:spPr>
        <a:xfrm rot="5400000">
          <a:off x="6805291" y="3760523"/>
          <a:ext cx="603757" cy="513713"/>
        </a:xfrm>
        <a:prstGeom prst="flowChartExtract">
          <a:avLst/>
        </a:prstGeom>
        <a:solidFill>
          <a:schemeClr val="lt1">
            <a:hueOff val="0"/>
            <a:satOff val="0"/>
            <a:lumOff val="0"/>
            <a:alphaOff val="0"/>
          </a:schemeClr>
        </a:solidFill>
        <a:ln w="6350" cap="flat" cmpd="sng" algn="ctr">
          <a:solidFill>
            <a:schemeClr val="accent5">
              <a:hueOff val="-7353344"/>
              <a:satOff val="-10228"/>
              <a:lumOff val="-3922"/>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F5C8FA7D-080D-41D4-AC1E-C3737829AB7E}">
      <dsp:nvSpPr>
        <dsp:cNvPr id="0" name=""/>
        <dsp:cNvSpPr/>
      </dsp:nvSpPr>
      <dsp:spPr>
        <a:xfrm>
          <a:off x="7774997" y="495463"/>
          <a:ext cx="2551445" cy="4109710"/>
        </a:xfrm>
        <a:prstGeom prst="rect">
          <a:avLst/>
        </a:prstGeom>
        <a:solidFill>
          <a:schemeClr val="accent2">
            <a:lumMod val="75000"/>
          </a:schemeClr>
        </a:solidFill>
        <a:ln>
          <a:noFill/>
        </a:ln>
        <a:effectLst/>
        <a:scene3d>
          <a:camera prst="orthographicFront"/>
          <a:lightRig rig="threePt" dir="t">
            <a:rot lat="0" lon="0" rev="75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en-US" sz="2800" kern="1200" dirty="0" smtClean="0"/>
            <a:t>This raised doubts regarding the transparency of the selection process.</a:t>
          </a:r>
          <a:endParaRPr lang="en-US" sz="2800" kern="1200" dirty="0"/>
        </a:p>
      </dsp:txBody>
      <dsp:txXfrm>
        <a:off x="7774997" y="495463"/>
        <a:ext cx="2551445" cy="41097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B56F1A-10F1-40F6-972F-043CBF5A47BC}">
      <dsp:nvSpPr>
        <dsp:cNvPr id="0" name=""/>
        <dsp:cNvSpPr/>
      </dsp:nvSpPr>
      <dsp:spPr>
        <a:xfrm>
          <a:off x="0" y="456308"/>
          <a:ext cx="9965267" cy="2034343"/>
        </a:xfrm>
        <a:prstGeom prst="roundRect">
          <a:avLst/>
        </a:prstGeom>
        <a:solidFill>
          <a:schemeClr val="bg1">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A robust road inventory management system would provide information necessary for the proper determination and prioritization of resources  including the current status of farm roads, to guide the rehabilitation activities.  </a:t>
          </a:r>
          <a:endParaRPr lang="en-US" sz="2200" b="0" kern="1200" dirty="0"/>
        </a:p>
      </dsp:txBody>
      <dsp:txXfrm>
        <a:off x="99308" y="555616"/>
        <a:ext cx="9766651" cy="1835727"/>
      </dsp:txXfrm>
    </dsp:sp>
    <dsp:sp modelId="{07C38441-48D4-4CDA-875E-FB6DD3E04F44}">
      <dsp:nvSpPr>
        <dsp:cNvPr id="0" name=""/>
        <dsp:cNvSpPr/>
      </dsp:nvSpPr>
      <dsp:spPr>
        <a:xfrm>
          <a:off x="0" y="2490651"/>
          <a:ext cx="9965267"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6397" tIns="30480" rIns="170688" bIns="30480" numCol="1" spcCol="1270" anchor="t" anchorCtr="0">
          <a:noAutofit/>
        </a:bodyPr>
        <a:lstStyle/>
        <a:p>
          <a:pPr marL="228600" lvl="1" indent="-228600" algn="l" defTabSz="1066800">
            <a:lnSpc>
              <a:spcPct val="90000"/>
            </a:lnSpc>
            <a:spcBef>
              <a:spcPct val="0"/>
            </a:spcBef>
            <a:spcAft>
              <a:spcPct val="20000"/>
            </a:spcAft>
            <a:buChar char="••"/>
          </a:pPr>
          <a:endParaRPr lang="en-US" sz="2400" b="0" kern="1200" dirty="0"/>
        </a:p>
      </dsp:txBody>
      <dsp:txXfrm>
        <a:off x="0" y="2490651"/>
        <a:ext cx="9965267" cy="10764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FF1089-49B8-452F-99B6-330B1ED27A74}">
      <dsp:nvSpPr>
        <dsp:cNvPr id="0" name=""/>
        <dsp:cNvSpPr/>
      </dsp:nvSpPr>
      <dsp:spPr>
        <a:xfrm>
          <a:off x="979264" y="1269162"/>
          <a:ext cx="1994962" cy="1581167"/>
        </a:xfrm>
        <a:prstGeom prst="rect">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42240" rIns="142240" bIns="142240" numCol="1" spcCol="1270" anchor="ctr" anchorCtr="0">
          <a:noAutofit/>
        </a:bodyPr>
        <a:lstStyle/>
        <a:p>
          <a:pPr lvl="0" algn="ctr" defTabSz="889000">
            <a:lnSpc>
              <a:spcPct val="90000"/>
            </a:lnSpc>
            <a:spcBef>
              <a:spcPct val="0"/>
            </a:spcBef>
            <a:spcAft>
              <a:spcPct val="35000"/>
            </a:spcAft>
          </a:pPr>
          <a:r>
            <a:rPr lang="en-US" sz="2000" b="1" kern="1200" baseline="0" dirty="0"/>
            <a:t>75 </a:t>
          </a:r>
          <a:r>
            <a:rPr lang="en-US" sz="2000" b="0" kern="1200" baseline="0" dirty="0"/>
            <a:t>contracts awarded by inviting pre-selected contractors</a:t>
          </a:r>
        </a:p>
      </dsp:txBody>
      <dsp:txXfrm>
        <a:off x="1298458" y="1269162"/>
        <a:ext cx="1675768" cy="1581167"/>
      </dsp:txXfrm>
    </dsp:sp>
    <dsp:sp modelId="{CB7584D9-4B83-4251-9CAF-003310E8F589}">
      <dsp:nvSpPr>
        <dsp:cNvPr id="0" name=""/>
        <dsp:cNvSpPr/>
      </dsp:nvSpPr>
      <dsp:spPr>
        <a:xfrm>
          <a:off x="49227" y="760466"/>
          <a:ext cx="1271739" cy="1271739"/>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baseline="0"/>
            <a:t>$1b</a:t>
          </a:r>
          <a:r>
            <a:rPr lang="en-US" sz="2000" kern="1200" baseline="0"/>
            <a:t> </a:t>
          </a:r>
        </a:p>
      </dsp:txBody>
      <dsp:txXfrm>
        <a:off x="235469" y="946708"/>
        <a:ext cx="899255" cy="899255"/>
      </dsp:txXfrm>
    </dsp:sp>
    <dsp:sp modelId="{4B6246E1-12D2-44C6-8A6B-561D8C615A36}">
      <dsp:nvSpPr>
        <dsp:cNvPr id="0" name=""/>
        <dsp:cNvSpPr/>
      </dsp:nvSpPr>
      <dsp:spPr>
        <a:xfrm>
          <a:off x="4245966" y="1269162"/>
          <a:ext cx="1907608" cy="1612417"/>
        </a:xfrm>
        <a:prstGeom prst="rect">
          <a:avLst/>
        </a:prstGeom>
        <a:solidFill>
          <a:schemeClr val="accent3">
            <a:tint val="40000"/>
            <a:alpha val="90000"/>
            <a:hueOff val="1014570"/>
            <a:satOff val="50000"/>
            <a:lumOff val="890"/>
            <a:alphaOff val="0"/>
          </a:schemeClr>
        </a:solidFill>
        <a:ln w="6350" cap="flat" cmpd="sng" algn="ctr">
          <a:solidFill>
            <a:schemeClr val="accent3">
              <a:tint val="40000"/>
              <a:alpha val="90000"/>
              <a:hueOff val="1014570"/>
              <a:satOff val="50000"/>
              <a:lumOff val="890"/>
              <a:alphaOff val="0"/>
            </a:schemeClr>
          </a:solidFill>
          <a:prstDash val="solid"/>
          <a:miter lim="800000"/>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42240" rIns="142240" bIns="142240" numCol="1" spcCol="1270" anchor="ctr" anchorCtr="0">
          <a:noAutofit/>
        </a:bodyPr>
        <a:lstStyle/>
        <a:p>
          <a:pPr lvl="0" algn="ctr" defTabSz="889000">
            <a:lnSpc>
              <a:spcPct val="90000"/>
            </a:lnSpc>
            <a:spcBef>
              <a:spcPct val="0"/>
            </a:spcBef>
            <a:spcAft>
              <a:spcPct val="35000"/>
            </a:spcAft>
          </a:pPr>
          <a:r>
            <a:rPr lang="en-US" sz="2000" b="1" kern="1200"/>
            <a:t>33 </a:t>
          </a:r>
          <a:r>
            <a:rPr lang="en-US" sz="2000" b="0" kern="1200"/>
            <a:t>contracts awarded directly or for emergency</a:t>
          </a:r>
        </a:p>
      </dsp:txBody>
      <dsp:txXfrm>
        <a:off x="4551183" y="1269162"/>
        <a:ext cx="1602391" cy="1612417"/>
      </dsp:txXfrm>
    </dsp:sp>
    <dsp:sp modelId="{F1638499-7DB3-4A79-BF34-88122597236D}">
      <dsp:nvSpPr>
        <dsp:cNvPr id="0" name=""/>
        <dsp:cNvSpPr/>
      </dsp:nvSpPr>
      <dsp:spPr>
        <a:xfrm>
          <a:off x="3228575" y="760466"/>
          <a:ext cx="1271739" cy="1271739"/>
        </a:xfrm>
        <a:prstGeom prst="ellipse">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dirty="0"/>
            <a:t>$521m</a:t>
          </a:r>
          <a:endParaRPr lang="en-US" sz="2000" kern="1200" dirty="0"/>
        </a:p>
      </dsp:txBody>
      <dsp:txXfrm>
        <a:off x="3414817" y="946708"/>
        <a:ext cx="899255" cy="899255"/>
      </dsp:txXfrm>
    </dsp:sp>
    <dsp:sp modelId="{53608E36-077D-455B-8390-40523E967FF1}">
      <dsp:nvSpPr>
        <dsp:cNvPr id="0" name=""/>
        <dsp:cNvSpPr/>
      </dsp:nvSpPr>
      <dsp:spPr>
        <a:xfrm>
          <a:off x="7425313" y="1269162"/>
          <a:ext cx="1998475" cy="1582897"/>
        </a:xfrm>
        <a:prstGeom prst="rect">
          <a:avLst/>
        </a:prstGeom>
        <a:solidFill>
          <a:schemeClr val="accent3">
            <a:tint val="40000"/>
            <a:alpha val="90000"/>
            <a:hueOff val="2029141"/>
            <a:satOff val="100000"/>
            <a:lumOff val="1779"/>
            <a:alphaOff val="0"/>
          </a:schemeClr>
        </a:solidFill>
        <a:ln w="6350" cap="flat" cmpd="sng" algn="ctr">
          <a:solidFill>
            <a:schemeClr val="accent3">
              <a:tint val="40000"/>
              <a:alpha val="90000"/>
              <a:hueOff val="2029141"/>
              <a:satOff val="100000"/>
              <a:lumOff val="1779"/>
              <a:alphaOff val="0"/>
            </a:schemeClr>
          </a:solidFill>
          <a:prstDash val="solid"/>
          <a:miter lim="800000"/>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42240" rIns="142240" bIns="142240" numCol="1" spcCol="1270" anchor="ctr" anchorCtr="0">
          <a:noAutofit/>
        </a:bodyPr>
        <a:lstStyle/>
        <a:p>
          <a:pPr lvl="0" algn="ctr" defTabSz="889000">
            <a:lnSpc>
              <a:spcPct val="90000"/>
            </a:lnSpc>
            <a:spcBef>
              <a:spcPct val="0"/>
            </a:spcBef>
            <a:spcAft>
              <a:spcPct val="35000"/>
            </a:spcAft>
          </a:pPr>
          <a:r>
            <a:rPr lang="en-US" sz="2000" b="1" kern="1200"/>
            <a:t>4 </a:t>
          </a:r>
          <a:r>
            <a:rPr lang="en-US" sz="2000" b="0" kern="1200"/>
            <a:t>contracts awarded on competitive basis</a:t>
          </a:r>
        </a:p>
      </dsp:txBody>
      <dsp:txXfrm>
        <a:off x="7745069" y="1269162"/>
        <a:ext cx="1678719" cy="1582897"/>
      </dsp:txXfrm>
    </dsp:sp>
    <dsp:sp modelId="{2AF8968D-BBC8-4E1C-B13B-A99BAA78319E}">
      <dsp:nvSpPr>
        <dsp:cNvPr id="0" name=""/>
        <dsp:cNvSpPr/>
      </dsp:nvSpPr>
      <dsp:spPr>
        <a:xfrm>
          <a:off x="6498789" y="760466"/>
          <a:ext cx="1271739" cy="1271739"/>
        </a:xfrm>
        <a:prstGeom prst="ellipse">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a:t>$91m </a:t>
          </a:r>
        </a:p>
      </dsp:txBody>
      <dsp:txXfrm>
        <a:off x="6685031" y="946708"/>
        <a:ext cx="899255" cy="89925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B6A2B9-9483-46BF-B4A9-334728492E85}">
      <dsp:nvSpPr>
        <dsp:cNvPr id="0" name=""/>
        <dsp:cNvSpPr/>
      </dsp:nvSpPr>
      <dsp:spPr>
        <a:xfrm>
          <a:off x="-5100108" y="-781298"/>
          <a:ext cx="6073637" cy="6073637"/>
        </a:xfrm>
        <a:prstGeom prst="blockArc">
          <a:avLst>
            <a:gd name="adj1" fmla="val 18900000"/>
            <a:gd name="adj2" fmla="val 2700000"/>
            <a:gd name="adj3" fmla="val 356"/>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CA7F94-918C-4316-A4D8-7952F558E782}">
      <dsp:nvSpPr>
        <dsp:cNvPr id="0" name=""/>
        <dsp:cNvSpPr/>
      </dsp:nvSpPr>
      <dsp:spPr>
        <a:xfrm>
          <a:off x="509752" y="346808"/>
          <a:ext cx="8756572" cy="693978"/>
        </a:xfrm>
        <a:prstGeom prst="rect">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0845" tIns="48260" rIns="48260" bIns="48260" numCol="1" spcCol="1270" anchor="ctr" anchorCtr="0">
          <a:noAutofit/>
        </a:bodyPr>
        <a:lstStyle/>
        <a:p>
          <a:pPr lvl="0" algn="l" defTabSz="844550">
            <a:lnSpc>
              <a:spcPct val="90000"/>
            </a:lnSpc>
            <a:spcBef>
              <a:spcPct val="0"/>
            </a:spcBef>
            <a:spcAft>
              <a:spcPct val="35000"/>
            </a:spcAft>
          </a:pPr>
          <a:r>
            <a:rPr lang="en-US" sz="1900" kern="1200" dirty="0"/>
            <a:t>The need to expend the budgetary allocation for the farm road rehabilitation programme before the end of the financial year</a:t>
          </a:r>
        </a:p>
      </dsp:txBody>
      <dsp:txXfrm>
        <a:off x="509752" y="346808"/>
        <a:ext cx="8756572" cy="693978"/>
      </dsp:txXfrm>
    </dsp:sp>
    <dsp:sp modelId="{DD522CE1-27E1-4198-B82D-0493AAC0A440}">
      <dsp:nvSpPr>
        <dsp:cNvPr id="0" name=""/>
        <dsp:cNvSpPr/>
      </dsp:nvSpPr>
      <dsp:spPr>
        <a:xfrm>
          <a:off x="76016" y="260061"/>
          <a:ext cx="867472" cy="867472"/>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AEAA409-D6A7-4BF3-AF2D-5BC830580883}">
      <dsp:nvSpPr>
        <dsp:cNvPr id="0" name=""/>
        <dsp:cNvSpPr/>
      </dsp:nvSpPr>
      <dsp:spPr>
        <a:xfrm>
          <a:off x="907626" y="1387956"/>
          <a:ext cx="8358698" cy="693978"/>
        </a:xfrm>
        <a:prstGeom prst="rect">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0845" tIns="48260" rIns="48260" bIns="48260" numCol="1" spcCol="1270" anchor="ctr" anchorCtr="0">
          <a:noAutofit/>
        </a:bodyPr>
        <a:lstStyle/>
        <a:p>
          <a:pPr lvl="0" algn="l" defTabSz="844550">
            <a:lnSpc>
              <a:spcPct val="90000"/>
            </a:lnSpc>
            <a:spcBef>
              <a:spcPct val="0"/>
            </a:spcBef>
            <a:spcAft>
              <a:spcPct val="35000"/>
            </a:spcAft>
          </a:pPr>
          <a:r>
            <a:rPr lang="en-US" sz="1900" kern="1200"/>
            <a:t>The impact of land slippage and deterioration of the road surface due to continuous rainfall over the past 4 to 6 months</a:t>
          </a:r>
        </a:p>
      </dsp:txBody>
      <dsp:txXfrm>
        <a:off x="907626" y="1387956"/>
        <a:ext cx="8358698" cy="693978"/>
      </dsp:txXfrm>
    </dsp:sp>
    <dsp:sp modelId="{A4EE1CB6-7F35-4274-BF6C-31223B72A247}">
      <dsp:nvSpPr>
        <dsp:cNvPr id="0" name=""/>
        <dsp:cNvSpPr/>
      </dsp:nvSpPr>
      <dsp:spPr>
        <a:xfrm>
          <a:off x="473890" y="1301209"/>
          <a:ext cx="867472" cy="867472"/>
        </a:xfrm>
        <a:prstGeom prst="ellipse">
          <a:avLst/>
        </a:prstGeom>
        <a:solidFill>
          <a:schemeClr val="lt1">
            <a:hueOff val="0"/>
            <a:satOff val="0"/>
            <a:lumOff val="0"/>
            <a:alphaOff val="0"/>
          </a:schemeClr>
        </a:solidFill>
        <a:ln w="12700" cap="flat" cmpd="sng" algn="ctr">
          <a:solidFill>
            <a:schemeClr val="accent3">
              <a:hueOff val="903533"/>
              <a:satOff val="33333"/>
              <a:lumOff val="-4902"/>
              <a:alphaOff val="0"/>
            </a:schemeClr>
          </a:solidFill>
          <a:prstDash val="solid"/>
          <a:miter lim="800000"/>
        </a:ln>
        <a:effectLst/>
      </dsp:spPr>
      <dsp:style>
        <a:lnRef idx="2">
          <a:scrgbClr r="0" g="0" b="0"/>
        </a:lnRef>
        <a:fillRef idx="1">
          <a:scrgbClr r="0" g="0" b="0"/>
        </a:fillRef>
        <a:effectRef idx="0">
          <a:scrgbClr r="0" g="0" b="0"/>
        </a:effectRef>
        <a:fontRef idx="minor"/>
      </dsp:style>
    </dsp:sp>
    <dsp:sp modelId="{020B2393-3014-4394-B21A-BF65AABD63C3}">
      <dsp:nvSpPr>
        <dsp:cNvPr id="0" name=""/>
        <dsp:cNvSpPr/>
      </dsp:nvSpPr>
      <dsp:spPr>
        <a:xfrm>
          <a:off x="907626" y="2429104"/>
          <a:ext cx="8358698" cy="693978"/>
        </a:xfrm>
        <a:prstGeom prst="rect">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0845" tIns="48260" rIns="48260" bIns="48260" numCol="1" spcCol="1270" anchor="ctr" anchorCtr="0">
          <a:noAutofit/>
        </a:bodyPr>
        <a:lstStyle/>
        <a:p>
          <a:pPr lvl="0" algn="l" defTabSz="844550">
            <a:lnSpc>
              <a:spcPct val="90000"/>
            </a:lnSpc>
            <a:spcBef>
              <a:spcPct val="0"/>
            </a:spcBef>
            <a:spcAft>
              <a:spcPct val="35000"/>
            </a:spcAft>
          </a:pPr>
          <a:r>
            <a:rPr lang="en-US" sz="1900" kern="1200"/>
            <a:t>The selected contractor was already mobilised and engaged on similar projects in the parish or neighbouring parishes				</a:t>
          </a:r>
        </a:p>
      </dsp:txBody>
      <dsp:txXfrm>
        <a:off x="907626" y="2429104"/>
        <a:ext cx="8358698" cy="693978"/>
      </dsp:txXfrm>
    </dsp:sp>
    <dsp:sp modelId="{98878DAF-9637-42AC-B35B-86EF8BB17CD2}">
      <dsp:nvSpPr>
        <dsp:cNvPr id="0" name=""/>
        <dsp:cNvSpPr/>
      </dsp:nvSpPr>
      <dsp:spPr>
        <a:xfrm>
          <a:off x="473890" y="2342357"/>
          <a:ext cx="867472" cy="867472"/>
        </a:xfrm>
        <a:prstGeom prst="ellipse">
          <a:avLst/>
        </a:prstGeom>
        <a:solidFill>
          <a:schemeClr val="lt1">
            <a:hueOff val="0"/>
            <a:satOff val="0"/>
            <a:lumOff val="0"/>
            <a:alphaOff val="0"/>
          </a:schemeClr>
        </a:solidFill>
        <a:ln w="12700" cap="flat" cmpd="sng" algn="ctr">
          <a:solidFill>
            <a:schemeClr val="accent3">
              <a:hueOff val="1807066"/>
              <a:satOff val="66667"/>
              <a:lumOff val="-9804"/>
              <a:alphaOff val="0"/>
            </a:schemeClr>
          </a:solidFill>
          <a:prstDash val="solid"/>
          <a:miter lim="800000"/>
        </a:ln>
        <a:effectLst/>
      </dsp:spPr>
      <dsp:style>
        <a:lnRef idx="2">
          <a:scrgbClr r="0" g="0" b="0"/>
        </a:lnRef>
        <a:fillRef idx="1">
          <a:scrgbClr r="0" g="0" b="0"/>
        </a:fillRef>
        <a:effectRef idx="0">
          <a:scrgbClr r="0" g="0" b="0"/>
        </a:effectRef>
        <a:fontRef idx="minor"/>
      </dsp:style>
    </dsp:sp>
    <dsp:sp modelId="{4A97C9BE-DF35-406C-B13E-1C501EAD6BF3}">
      <dsp:nvSpPr>
        <dsp:cNvPr id="0" name=""/>
        <dsp:cNvSpPr/>
      </dsp:nvSpPr>
      <dsp:spPr>
        <a:xfrm>
          <a:off x="509752" y="3470252"/>
          <a:ext cx="8756572" cy="693978"/>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0845" tIns="48260" rIns="48260" bIns="48260" numCol="1" spcCol="1270" anchor="ctr" anchorCtr="0">
          <a:noAutofit/>
        </a:bodyPr>
        <a:lstStyle/>
        <a:p>
          <a:pPr lvl="0" algn="l" defTabSz="844550">
            <a:lnSpc>
              <a:spcPct val="90000"/>
            </a:lnSpc>
            <a:spcBef>
              <a:spcPct val="0"/>
            </a:spcBef>
            <a:spcAft>
              <a:spcPct val="35000"/>
            </a:spcAft>
          </a:pPr>
          <a:r>
            <a:rPr lang="en-US" sz="1900" kern="1200"/>
            <a:t>The contractors possessed the necessary expertise and capability to perform the works satisfactorily and within budget</a:t>
          </a:r>
        </a:p>
      </dsp:txBody>
      <dsp:txXfrm>
        <a:off x="509752" y="3470252"/>
        <a:ext cx="8756572" cy="693978"/>
      </dsp:txXfrm>
    </dsp:sp>
    <dsp:sp modelId="{6882BC6A-A31C-470E-B64B-AAD643146AAE}">
      <dsp:nvSpPr>
        <dsp:cNvPr id="0" name=""/>
        <dsp:cNvSpPr/>
      </dsp:nvSpPr>
      <dsp:spPr>
        <a:xfrm>
          <a:off x="76016" y="3383505"/>
          <a:ext cx="867472" cy="867472"/>
        </a:xfrm>
        <a:prstGeom prst="ellipse">
          <a:avLst/>
        </a:prstGeom>
        <a:solidFill>
          <a:schemeClr val="lt1">
            <a:hueOff val="0"/>
            <a:satOff val="0"/>
            <a:lumOff val="0"/>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3C83A9-E26F-4E1A-AE1D-D065CD7DC1B9}">
      <dsp:nvSpPr>
        <dsp:cNvPr id="0" name=""/>
        <dsp:cNvSpPr/>
      </dsp:nvSpPr>
      <dsp:spPr>
        <a:xfrm>
          <a:off x="0" y="0"/>
          <a:ext cx="10515600" cy="2071559"/>
        </a:xfrm>
        <a:prstGeom prst="roundRect">
          <a:avLst>
            <a:gd name="adj" fmla="val 10000"/>
          </a:avLst>
        </a:prstGeom>
        <a:solidFill>
          <a:schemeClr val="accent1">
            <a:lumMod val="5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GB" sz="2600" kern="1200" dirty="0" smtClean="0"/>
            <a:t>RADA frequently re-scoped road works by excluding elements  such as drains and culverts, deemed key components of road infrastructure that could ensure its longevity. RADA also changed the location of contracted works without any evidence of re-measurements.</a:t>
          </a:r>
          <a:endParaRPr lang="en-US" sz="2600" kern="1200" dirty="0"/>
        </a:p>
      </dsp:txBody>
      <dsp:txXfrm>
        <a:off x="2310275" y="0"/>
        <a:ext cx="8205324" cy="2071559"/>
      </dsp:txXfrm>
    </dsp:sp>
    <dsp:sp modelId="{1466DBE8-F630-48EA-953A-A9F4ADBC1278}">
      <dsp:nvSpPr>
        <dsp:cNvPr id="0" name=""/>
        <dsp:cNvSpPr/>
      </dsp:nvSpPr>
      <dsp:spPr>
        <a:xfrm>
          <a:off x="207155" y="207155"/>
          <a:ext cx="2103120" cy="1657247"/>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3000" r="-3000"/>
          </a:stretch>
        </a:blip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BDE2C16C-095A-4B81-9F50-50218A7AF1A0}">
      <dsp:nvSpPr>
        <dsp:cNvPr id="0" name=""/>
        <dsp:cNvSpPr/>
      </dsp:nvSpPr>
      <dsp:spPr>
        <a:xfrm>
          <a:off x="0" y="2279778"/>
          <a:ext cx="10515600" cy="2071559"/>
        </a:xfrm>
        <a:prstGeom prst="roundRect">
          <a:avLst>
            <a:gd name="adj" fmla="val 10000"/>
          </a:avLst>
        </a:prstGeom>
        <a:solidFill>
          <a:schemeClr val="accent4">
            <a:lumMod val="75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GB" sz="2600" kern="1200" dirty="0" smtClean="0"/>
            <a:t>Survey of farmers revealed that while some acknowledged that repaired roads made it easier to get to and from their farms and reduced wear and tear on their motor vehicles, many complained of poor drainage on some newly rehabilitated roads.  </a:t>
          </a:r>
          <a:endParaRPr lang="en-US" sz="2600" kern="1200" dirty="0"/>
        </a:p>
      </dsp:txBody>
      <dsp:txXfrm>
        <a:off x="2310275" y="2279778"/>
        <a:ext cx="8205324" cy="2071559"/>
      </dsp:txXfrm>
    </dsp:sp>
    <dsp:sp modelId="{F12E3EE4-7835-4DE3-9FB2-205AFE18740F}">
      <dsp:nvSpPr>
        <dsp:cNvPr id="0" name=""/>
        <dsp:cNvSpPr/>
      </dsp:nvSpPr>
      <dsp:spPr>
        <a:xfrm>
          <a:off x="207155" y="2485871"/>
          <a:ext cx="2103120" cy="1657247"/>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9000" r="-9000"/>
          </a:stretch>
        </a:blip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0.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JM"/>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JM"/>
          </a:p>
        </p:txBody>
      </p:sp>
      <p:sp>
        <p:nvSpPr>
          <p:cNvPr id="4" name="Date Placeholder 3"/>
          <p:cNvSpPr>
            <a:spLocks noGrp="1"/>
          </p:cNvSpPr>
          <p:nvPr>
            <p:ph type="dt" sz="half" idx="10"/>
          </p:nvPr>
        </p:nvSpPr>
        <p:spPr/>
        <p:txBody>
          <a:bodyPr/>
          <a:lstStyle/>
          <a:p>
            <a:fld id="{3FDC4A1E-6640-4DB4-91FD-7E259B3BDBFE}" type="datetimeFigureOut">
              <a:rPr lang="en-JM" smtClean="0"/>
              <a:t>31/10/2019</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F87E027A-7EB4-45C3-A4B9-5760F837A77F}" type="slidenum">
              <a:rPr lang="en-JM" smtClean="0"/>
              <a:t>‹#›</a:t>
            </a:fld>
            <a:endParaRPr lang="en-JM"/>
          </a:p>
        </p:txBody>
      </p:sp>
    </p:spTree>
    <p:extLst>
      <p:ext uri="{BB962C8B-B14F-4D97-AF65-F5344CB8AC3E}">
        <p14:creationId xmlns:p14="http://schemas.microsoft.com/office/powerpoint/2010/main" val="1173951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3FDC4A1E-6640-4DB4-91FD-7E259B3BDBFE}" type="datetimeFigureOut">
              <a:rPr lang="en-JM" smtClean="0"/>
              <a:t>31/10/2019</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F87E027A-7EB4-45C3-A4B9-5760F837A77F}" type="slidenum">
              <a:rPr lang="en-JM" smtClean="0"/>
              <a:t>‹#›</a:t>
            </a:fld>
            <a:endParaRPr lang="en-JM"/>
          </a:p>
        </p:txBody>
      </p:sp>
    </p:spTree>
    <p:extLst>
      <p:ext uri="{BB962C8B-B14F-4D97-AF65-F5344CB8AC3E}">
        <p14:creationId xmlns:p14="http://schemas.microsoft.com/office/powerpoint/2010/main" val="2380620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JM"/>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3FDC4A1E-6640-4DB4-91FD-7E259B3BDBFE}" type="datetimeFigureOut">
              <a:rPr lang="en-JM" smtClean="0"/>
              <a:t>31/10/2019</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F87E027A-7EB4-45C3-A4B9-5760F837A77F}" type="slidenum">
              <a:rPr lang="en-JM" smtClean="0"/>
              <a:t>‹#›</a:t>
            </a:fld>
            <a:endParaRPr lang="en-JM"/>
          </a:p>
        </p:txBody>
      </p:sp>
    </p:spTree>
    <p:extLst>
      <p:ext uri="{BB962C8B-B14F-4D97-AF65-F5344CB8AC3E}">
        <p14:creationId xmlns:p14="http://schemas.microsoft.com/office/powerpoint/2010/main" val="3863007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3FDC4A1E-6640-4DB4-91FD-7E259B3BDBFE}" type="datetimeFigureOut">
              <a:rPr lang="en-JM" smtClean="0"/>
              <a:t>31/10/2019</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F87E027A-7EB4-45C3-A4B9-5760F837A77F}" type="slidenum">
              <a:rPr lang="en-JM" smtClean="0"/>
              <a:t>‹#›</a:t>
            </a:fld>
            <a:endParaRPr lang="en-JM"/>
          </a:p>
        </p:txBody>
      </p:sp>
    </p:spTree>
    <p:extLst>
      <p:ext uri="{BB962C8B-B14F-4D97-AF65-F5344CB8AC3E}">
        <p14:creationId xmlns:p14="http://schemas.microsoft.com/office/powerpoint/2010/main" val="1025788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JM"/>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DC4A1E-6640-4DB4-91FD-7E259B3BDBFE}" type="datetimeFigureOut">
              <a:rPr lang="en-JM" smtClean="0"/>
              <a:t>31/10/2019</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F87E027A-7EB4-45C3-A4B9-5760F837A77F}" type="slidenum">
              <a:rPr lang="en-JM" smtClean="0"/>
              <a:t>‹#›</a:t>
            </a:fld>
            <a:endParaRPr lang="en-JM"/>
          </a:p>
        </p:txBody>
      </p:sp>
    </p:spTree>
    <p:extLst>
      <p:ext uri="{BB962C8B-B14F-4D97-AF65-F5344CB8AC3E}">
        <p14:creationId xmlns:p14="http://schemas.microsoft.com/office/powerpoint/2010/main" val="1459507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5" name="Date Placeholder 4"/>
          <p:cNvSpPr>
            <a:spLocks noGrp="1"/>
          </p:cNvSpPr>
          <p:nvPr>
            <p:ph type="dt" sz="half" idx="10"/>
          </p:nvPr>
        </p:nvSpPr>
        <p:spPr/>
        <p:txBody>
          <a:bodyPr/>
          <a:lstStyle/>
          <a:p>
            <a:fld id="{3FDC4A1E-6640-4DB4-91FD-7E259B3BDBFE}" type="datetimeFigureOut">
              <a:rPr lang="en-JM" smtClean="0"/>
              <a:t>31/10/2019</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F87E027A-7EB4-45C3-A4B9-5760F837A77F}" type="slidenum">
              <a:rPr lang="en-JM" smtClean="0"/>
              <a:t>‹#›</a:t>
            </a:fld>
            <a:endParaRPr lang="en-JM"/>
          </a:p>
        </p:txBody>
      </p:sp>
    </p:spTree>
    <p:extLst>
      <p:ext uri="{BB962C8B-B14F-4D97-AF65-F5344CB8AC3E}">
        <p14:creationId xmlns:p14="http://schemas.microsoft.com/office/powerpoint/2010/main" val="1715386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JM"/>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7" name="Date Placeholder 6"/>
          <p:cNvSpPr>
            <a:spLocks noGrp="1"/>
          </p:cNvSpPr>
          <p:nvPr>
            <p:ph type="dt" sz="half" idx="10"/>
          </p:nvPr>
        </p:nvSpPr>
        <p:spPr/>
        <p:txBody>
          <a:bodyPr/>
          <a:lstStyle/>
          <a:p>
            <a:fld id="{3FDC4A1E-6640-4DB4-91FD-7E259B3BDBFE}" type="datetimeFigureOut">
              <a:rPr lang="en-JM" smtClean="0"/>
              <a:t>31/10/2019</a:t>
            </a:fld>
            <a:endParaRPr lang="en-JM"/>
          </a:p>
        </p:txBody>
      </p:sp>
      <p:sp>
        <p:nvSpPr>
          <p:cNvPr id="8" name="Footer Placeholder 7"/>
          <p:cNvSpPr>
            <a:spLocks noGrp="1"/>
          </p:cNvSpPr>
          <p:nvPr>
            <p:ph type="ftr" sz="quarter" idx="11"/>
          </p:nvPr>
        </p:nvSpPr>
        <p:spPr/>
        <p:txBody>
          <a:bodyPr/>
          <a:lstStyle/>
          <a:p>
            <a:endParaRPr lang="en-JM"/>
          </a:p>
        </p:txBody>
      </p:sp>
      <p:sp>
        <p:nvSpPr>
          <p:cNvPr id="9" name="Slide Number Placeholder 8"/>
          <p:cNvSpPr>
            <a:spLocks noGrp="1"/>
          </p:cNvSpPr>
          <p:nvPr>
            <p:ph type="sldNum" sz="quarter" idx="12"/>
          </p:nvPr>
        </p:nvSpPr>
        <p:spPr/>
        <p:txBody>
          <a:bodyPr/>
          <a:lstStyle/>
          <a:p>
            <a:fld id="{F87E027A-7EB4-45C3-A4B9-5760F837A77F}" type="slidenum">
              <a:rPr lang="en-JM" smtClean="0"/>
              <a:t>‹#›</a:t>
            </a:fld>
            <a:endParaRPr lang="en-JM"/>
          </a:p>
        </p:txBody>
      </p:sp>
    </p:spTree>
    <p:extLst>
      <p:ext uri="{BB962C8B-B14F-4D97-AF65-F5344CB8AC3E}">
        <p14:creationId xmlns:p14="http://schemas.microsoft.com/office/powerpoint/2010/main" val="4139753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Date Placeholder 2"/>
          <p:cNvSpPr>
            <a:spLocks noGrp="1"/>
          </p:cNvSpPr>
          <p:nvPr>
            <p:ph type="dt" sz="half" idx="10"/>
          </p:nvPr>
        </p:nvSpPr>
        <p:spPr/>
        <p:txBody>
          <a:bodyPr/>
          <a:lstStyle/>
          <a:p>
            <a:fld id="{3FDC4A1E-6640-4DB4-91FD-7E259B3BDBFE}" type="datetimeFigureOut">
              <a:rPr lang="en-JM" smtClean="0"/>
              <a:t>31/10/2019</a:t>
            </a:fld>
            <a:endParaRPr lang="en-JM"/>
          </a:p>
        </p:txBody>
      </p:sp>
      <p:sp>
        <p:nvSpPr>
          <p:cNvPr id="4" name="Footer Placeholder 3"/>
          <p:cNvSpPr>
            <a:spLocks noGrp="1"/>
          </p:cNvSpPr>
          <p:nvPr>
            <p:ph type="ftr" sz="quarter" idx="11"/>
          </p:nvPr>
        </p:nvSpPr>
        <p:spPr/>
        <p:txBody>
          <a:bodyPr/>
          <a:lstStyle/>
          <a:p>
            <a:endParaRPr lang="en-JM"/>
          </a:p>
        </p:txBody>
      </p:sp>
      <p:sp>
        <p:nvSpPr>
          <p:cNvPr id="5" name="Slide Number Placeholder 4"/>
          <p:cNvSpPr>
            <a:spLocks noGrp="1"/>
          </p:cNvSpPr>
          <p:nvPr>
            <p:ph type="sldNum" sz="quarter" idx="12"/>
          </p:nvPr>
        </p:nvSpPr>
        <p:spPr/>
        <p:txBody>
          <a:bodyPr/>
          <a:lstStyle/>
          <a:p>
            <a:fld id="{F87E027A-7EB4-45C3-A4B9-5760F837A77F}" type="slidenum">
              <a:rPr lang="en-JM" smtClean="0"/>
              <a:t>‹#›</a:t>
            </a:fld>
            <a:endParaRPr lang="en-JM"/>
          </a:p>
        </p:txBody>
      </p:sp>
    </p:spTree>
    <p:extLst>
      <p:ext uri="{BB962C8B-B14F-4D97-AF65-F5344CB8AC3E}">
        <p14:creationId xmlns:p14="http://schemas.microsoft.com/office/powerpoint/2010/main" val="946648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C4A1E-6640-4DB4-91FD-7E259B3BDBFE}" type="datetimeFigureOut">
              <a:rPr lang="en-JM" smtClean="0"/>
              <a:t>31/10/2019</a:t>
            </a:fld>
            <a:endParaRPr lang="en-JM"/>
          </a:p>
        </p:txBody>
      </p:sp>
      <p:sp>
        <p:nvSpPr>
          <p:cNvPr id="3" name="Footer Placeholder 2"/>
          <p:cNvSpPr>
            <a:spLocks noGrp="1"/>
          </p:cNvSpPr>
          <p:nvPr>
            <p:ph type="ftr" sz="quarter" idx="11"/>
          </p:nvPr>
        </p:nvSpPr>
        <p:spPr/>
        <p:txBody>
          <a:bodyPr/>
          <a:lstStyle/>
          <a:p>
            <a:endParaRPr lang="en-JM"/>
          </a:p>
        </p:txBody>
      </p:sp>
      <p:sp>
        <p:nvSpPr>
          <p:cNvPr id="4" name="Slide Number Placeholder 3"/>
          <p:cNvSpPr>
            <a:spLocks noGrp="1"/>
          </p:cNvSpPr>
          <p:nvPr>
            <p:ph type="sldNum" sz="quarter" idx="12"/>
          </p:nvPr>
        </p:nvSpPr>
        <p:spPr/>
        <p:txBody>
          <a:bodyPr/>
          <a:lstStyle/>
          <a:p>
            <a:fld id="{F87E027A-7EB4-45C3-A4B9-5760F837A77F}" type="slidenum">
              <a:rPr lang="en-JM" smtClean="0"/>
              <a:t>‹#›</a:t>
            </a:fld>
            <a:endParaRPr lang="en-JM"/>
          </a:p>
        </p:txBody>
      </p:sp>
    </p:spTree>
    <p:extLst>
      <p:ext uri="{BB962C8B-B14F-4D97-AF65-F5344CB8AC3E}">
        <p14:creationId xmlns:p14="http://schemas.microsoft.com/office/powerpoint/2010/main" val="2485806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JM"/>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DC4A1E-6640-4DB4-91FD-7E259B3BDBFE}" type="datetimeFigureOut">
              <a:rPr lang="en-JM" smtClean="0"/>
              <a:t>31/10/2019</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F87E027A-7EB4-45C3-A4B9-5760F837A77F}" type="slidenum">
              <a:rPr lang="en-JM" smtClean="0"/>
              <a:t>‹#›</a:t>
            </a:fld>
            <a:endParaRPr lang="en-JM"/>
          </a:p>
        </p:txBody>
      </p:sp>
    </p:spTree>
    <p:extLst>
      <p:ext uri="{BB962C8B-B14F-4D97-AF65-F5344CB8AC3E}">
        <p14:creationId xmlns:p14="http://schemas.microsoft.com/office/powerpoint/2010/main" val="1634871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JM"/>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JM"/>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DC4A1E-6640-4DB4-91FD-7E259B3BDBFE}" type="datetimeFigureOut">
              <a:rPr lang="en-JM" smtClean="0"/>
              <a:t>31/10/2019</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F87E027A-7EB4-45C3-A4B9-5760F837A77F}" type="slidenum">
              <a:rPr lang="en-JM" smtClean="0"/>
              <a:t>‹#›</a:t>
            </a:fld>
            <a:endParaRPr lang="en-JM"/>
          </a:p>
        </p:txBody>
      </p:sp>
    </p:spTree>
    <p:extLst>
      <p:ext uri="{BB962C8B-B14F-4D97-AF65-F5344CB8AC3E}">
        <p14:creationId xmlns:p14="http://schemas.microsoft.com/office/powerpoint/2010/main" val="1764421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JM"/>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C4A1E-6640-4DB4-91FD-7E259B3BDBFE}" type="datetimeFigureOut">
              <a:rPr lang="en-JM" smtClean="0"/>
              <a:t>31/10/2019</a:t>
            </a:fld>
            <a:endParaRPr lang="en-JM"/>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JM"/>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E027A-7EB4-45C3-A4B9-5760F837A77F}" type="slidenum">
              <a:rPr lang="en-JM" smtClean="0"/>
              <a:t>‹#›</a:t>
            </a:fld>
            <a:endParaRPr lang="en-JM"/>
          </a:p>
        </p:txBody>
      </p:sp>
    </p:spTree>
    <p:extLst>
      <p:ext uri="{BB962C8B-B14F-4D97-AF65-F5344CB8AC3E}">
        <p14:creationId xmlns:p14="http://schemas.microsoft.com/office/powerpoint/2010/main" val="931817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JM" dirty="0">
                <a:solidFill>
                  <a:schemeClr val="accent5">
                    <a:lumMod val="75000"/>
                  </a:schemeClr>
                </a:solidFill>
              </a:rPr>
              <a:t/>
            </a:r>
            <a:br>
              <a:rPr lang="en-JM" dirty="0">
                <a:solidFill>
                  <a:schemeClr val="accent5">
                    <a:lumMod val="75000"/>
                  </a:schemeClr>
                </a:solidFill>
              </a:rPr>
            </a:br>
            <a:r>
              <a:rPr lang="en-US" b="1" cap="small" dirty="0">
                <a:solidFill>
                  <a:schemeClr val="accent5">
                    <a:lumMod val="75000"/>
                  </a:schemeClr>
                </a:solidFill>
              </a:rPr>
              <a:t> </a:t>
            </a:r>
            <a:r>
              <a:rPr lang="en-JM" dirty="0">
                <a:solidFill>
                  <a:schemeClr val="accent5">
                    <a:lumMod val="75000"/>
                  </a:schemeClr>
                </a:solidFill>
              </a:rPr>
              <a:t/>
            </a:r>
            <a:br>
              <a:rPr lang="en-JM" dirty="0">
                <a:solidFill>
                  <a:schemeClr val="accent5">
                    <a:lumMod val="75000"/>
                  </a:schemeClr>
                </a:solidFill>
              </a:rPr>
            </a:br>
            <a:r>
              <a:rPr lang="en-US" sz="4400" b="1" cap="small" dirty="0"/>
              <a:t>RADA’s management </a:t>
            </a:r>
            <a:r>
              <a:rPr lang="en-JM" sz="4400" b="1" dirty="0"/>
              <a:t/>
            </a:r>
            <a:br>
              <a:rPr lang="en-JM" sz="4400" b="1" dirty="0"/>
            </a:br>
            <a:r>
              <a:rPr lang="en-US" sz="4400" b="1" cap="small" dirty="0"/>
              <a:t>of </a:t>
            </a:r>
            <a:r>
              <a:rPr lang="en-JM" sz="4400" b="1" dirty="0"/>
              <a:t/>
            </a:r>
            <a:br>
              <a:rPr lang="en-JM" sz="4400" b="1" dirty="0"/>
            </a:br>
            <a:r>
              <a:rPr lang="en-US" sz="4400" b="1" cap="small" dirty="0"/>
              <a:t>the rehabilitation of farm roads</a:t>
            </a:r>
            <a:r>
              <a:rPr lang="en-JM" sz="4400" b="1" dirty="0"/>
              <a:t/>
            </a:r>
            <a:br>
              <a:rPr lang="en-JM" sz="4400" b="1" dirty="0"/>
            </a:br>
            <a:endParaRPr lang="en-JM" sz="4400" b="1" dirty="0"/>
          </a:p>
        </p:txBody>
      </p:sp>
      <p:sp>
        <p:nvSpPr>
          <p:cNvPr id="3" name="Subtitle 2"/>
          <p:cNvSpPr>
            <a:spLocks noGrp="1"/>
          </p:cNvSpPr>
          <p:nvPr>
            <p:ph type="subTitle" idx="1"/>
          </p:nvPr>
        </p:nvSpPr>
        <p:spPr/>
        <p:txBody>
          <a:bodyPr/>
          <a:lstStyle/>
          <a:p>
            <a:endParaRPr lang="en-US" b="1" cap="small" dirty="0" smtClean="0"/>
          </a:p>
          <a:p>
            <a:r>
              <a:rPr lang="en-US" b="1" cap="small" dirty="0" smtClean="0"/>
              <a:t>PERFORMANCE </a:t>
            </a:r>
            <a:r>
              <a:rPr lang="en-US" b="1" cap="small" dirty="0"/>
              <a:t>AUDIT REPORT</a:t>
            </a:r>
            <a:endParaRPr lang="en-JM" dirty="0"/>
          </a:p>
        </p:txBody>
      </p:sp>
    </p:spTree>
    <p:extLst>
      <p:ext uri="{BB962C8B-B14F-4D97-AF65-F5344CB8AC3E}">
        <p14:creationId xmlns:p14="http://schemas.microsoft.com/office/powerpoint/2010/main" val="3996673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18011"/>
            <a:ext cx="10515600" cy="1524000"/>
          </a:xfrm>
        </p:spPr>
        <p:txBody>
          <a:bodyPr>
            <a:noAutofit/>
          </a:bodyPr>
          <a:lstStyle/>
          <a:p>
            <a:r>
              <a:rPr lang="en-US" sz="2400" b="1" dirty="0" smtClean="0">
                <a:latin typeface="+mn-lt"/>
              </a:rPr>
              <a:t>Key Finding: RADA’s </a:t>
            </a:r>
            <a:r>
              <a:rPr lang="en-US" sz="2400" b="1" dirty="0">
                <a:latin typeface="+mn-lt"/>
              </a:rPr>
              <a:t>process of selecting contractors was not always transparent or competitive</a:t>
            </a:r>
            <a:r>
              <a:rPr lang="en-US" sz="2400" dirty="0">
                <a:latin typeface="+mn-lt"/>
              </a:rPr>
              <a:t>. </a:t>
            </a:r>
            <a:r>
              <a:rPr lang="en-US" sz="2400" dirty="0" smtClean="0">
                <a:latin typeface="+mn-lt"/>
              </a:rPr>
              <a:t>RADA </a:t>
            </a:r>
            <a:r>
              <a:rPr lang="en-US" sz="2400" dirty="0">
                <a:latin typeface="+mn-lt"/>
              </a:rPr>
              <a:t>was unable to indicate the basis on which </a:t>
            </a:r>
            <a:r>
              <a:rPr lang="en-US" sz="2400" dirty="0" smtClean="0">
                <a:latin typeface="+mn-lt"/>
              </a:rPr>
              <a:t>the contractors engaged by LT methodology were </a:t>
            </a:r>
            <a:r>
              <a:rPr lang="en-US" sz="2400" dirty="0">
                <a:latin typeface="+mn-lt"/>
              </a:rPr>
              <a:t>pre-selected for invitation to bid on road rehabilitation contracts. </a:t>
            </a:r>
            <a:endParaRPr lang="en-JM" sz="2400"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8961799"/>
              </p:ext>
            </p:extLst>
          </p:nvPr>
        </p:nvGraphicFramePr>
        <p:xfrm>
          <a:off x="1403168" y="1942011"/>
          <a:ext cx="9385663" cy="36420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4644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2199" y="398631"/>
            <a:ext cx="9821333" cy="1499837"/>
          </a:xfrm>
        </p:spPr>
        <p:txBody>
          <a:bodyPr>
            <a:normAutofit/>
          </a:bodyPr>
          <a:lstStyle/>
          <a:p>
            <a:pPr algn="just"/>
            <a:r>
              <a:rPr lang="en-US" sz="2200" b="1" dirty="0">
                <a:latin typeface="+mn-lt"/>
              </a:rPr>
              <a:t>Key </a:t>
            </a:r>
            <a:r>
              <a:rPr lang="en-US" sz="2200" b="1" dirty="0" smtClean="0">
                <a:latin typeface="+mn-lt"/>
              </a:rPr>
              <a:t>Finding: </a:t>
            </a:r>
            <a:r>
              <a:rPr lang="en-US" sz="2200" b="1" dirty="0">
                <a:latin typeface="+mn-lt"/>
              </a:rPr>
              <a:t>RADA’s process of selecting contractors was not always transparent or competitive</a:t>
            </a:r>
            <a:r>
              <a:rPr lang="en-US" sz="2200" dirty="0">
                <a:latin typeface="+mn-lt"/>
              </a:rPr>
              <a:t>. RADA’s justification for the use of the direct </a:t>
            </a:r>
            <a:r>
              <a:rPr lang="en-US" sz="2200" dirty="0" smtClean="0">
                <a:latin typeface="+mn-lt"/>
              </a:rPr>
              <a:t>and </a:t>
            </a:r>
            <a:r>
              <a:rPr lang="en-US" sz="2200" dirty="0">
                <a:latin typeface="+mn-lt"/>
              </a:rPr>
              <a:t>emergency </a:t>
            </a:r>
            <a:r>
              <a:rPr lang="en-US" sz="2200" dirty="0" smtClean="0">
                <a:latin typeface="+mn-lt"/>
              </a:rPr>
              <a:t>procurement methodologies did </a:t>
            </a:r>
            <a:r>
              <a:rPr lang="en-US" sz="2200" dirty="0">
                <a:latin typeface="+mn-lt"/>
              </a:rPr>
              <a:t>not conform with </a:t>
            </a:r>
            <a:r>
              <a:rPr lang="en-US" sz="2200" dirty="0" smtClean="0">
                <a:latin typeface="+mn-lt"/>
              </a:rPr>
              <a:t>GOJ guidelines</a:t>
            </a:r>
            <a:r>
              <a:rPr lang="en-US" sz="2200" dirty="0">
                <a:latin typeface="+mn-lt"/>
              </a:rPr>
              <a:t>.  The reasons cited by RADA </a:t>
            </a:r>
            <a:r>
              <a:rPr lang="en-US" sz="2200" dirty="0" smtClean="0">
                <a:latin typeface="+mn-lt"/>
              </a:rPr>
              <a:t>were:</a:t>
            </a:r>
            <a:endParaRPr lang="en-JM" sz="2200" dirty="0">
              <a:latin typeface="+mn-lt"/>
            </a:endParaRPr>
          </a:p>
        </p:txBody>
      </p:sp>
      <p:graphicFrame>
        <p:nvGraphicFramePr>
          <p:cNvPr id="14" name="Diagram 13"/>
          <p:cNvGraphicFramePr/>
          <p:nvPr>
            <p:extLst>
              <p:ext uri="{D42A27DB-BD31-4B8C-83A1-F6EECF244321}">
                <p14:modId xmlns:p14="http://schemas.microsoft.com/office/powerpoint/2010/main" val="3849880953"/>
              </p:ext>
            </p:extLst>
          </p:nvPr>
        </p:nvGraphicFramePr>
        <p:xfrm>
          <a:off x="1584960" y="1820091"/>
          <a:ext cx="9328572" cy="4511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1662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mn-lt"/>
              </a:rPr>
              <a:t>Key </a:t>
            </a:r>
            <a:r>
              <a:rPr lang="en-US" sz="2400" b="1" dirty="0" smtClean="0">
                <a:latin typeface="+mn-lt"/>
              </a:rPr>
              <a:t>Finding: </a:t>
            </a:r>
            <a:r>
              <a:rPr lang="en-GB" sz="2400" dirty="0" smtClean="0">
                <a:latin typeface="+mn-lt"/>
              </a:rPr>
              <a:t>RADA’s </a:t>
            </a:r>
            <a:r>
              <a:rPr lang="en-GB" sz="2400" dirty="0">
                <a:latin typeface="+mn-lt"/>
              </a:rPr>
              <a:t>omission of critical specifications from road rehabilitation contracts, coupled with the absence of routine and regular maintenance, heightened the risk of sub-standard works. </a:t>
            </a:r>
            <a:endParaRPr lang="en-JM" sz="2400"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8484824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3312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9564"/>
            <a:ext cx="10312400" cy="1184394"/>
          </a:xfrm>
        </p:spPr>
        <p:txBody>
          <a:bodyPr>
            <a:normAutofit/>
          </a:bodyPr>
          <a:lstStyle/>
          <a:p>
            <a:r>
              <a:rPr lang="en-US" sz="2400" b="1" dirty="0">
                <a:latin typeface="+mn-lt"/>
              </a:rPr>
              <a:t>Key </a:t>
            </a:r>
            <a:r>
              <a:rPr lang="en-US" sz="2400" b="1" dirty="0" smtClean="0">
                <a:latin typeface="+mn-lt"/>
              </a:rPr>
              <a:t>Finding: </a:t>
            </a:r>
            <a:r>
              <a:rPr lang="en-US" sz="2400" dirty="0" smtClean="0">
                <a:latin typeface="+mn-lt"/>
              </a:rPr>
              <a:t>RADA’s </a:t>
            </a:r>
            <a:r>
              <a:rPr lang="en-US" sz="2400" dirty="0">
                <a:latin typeface="+mn-lt"/>
              </a:rPr>
              <a:t>inspection and monitoring activities were inconsistent with its quality </a:t>
            </a:r>
            <a:r>
              <a:rPr lang="en-US" sz="2400" dirty="0" smtClean="0">
                <a:latin typeface="+mn-lt"/>
              </a:rPr>
              <a:t>assurance framework.</a:t>
            </a:r>
            <a:endParaRPr lang="en-JM" sz="2400"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22833363"/>
              </p:ext>
            </p:extLst>
          </p:nvPr>
        </p:nvGraphicFramePr>
        <p:xfrm>
          <a:off x="838200" y="1541417"/>
          <a:ext cx="10515600" cy="46355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7682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389914011"/>
              </p:ext>
            </p:extLst>
          </p:nvPr>
        </p:nvGraphicFramePr>
        <p:xfrm>
          <a:off x="1715589" y="1455313"/>
          <a:ext cx="9334484" cy="48682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p:cNvGrpSpPr/>
          <p:nvPr/>
        </p:nvGrpSpPr>
        <p:grpSpPr>
          <a:xfrm>
            <a:off x="1313645" y="643943"/>
            <a:ext cx="9736428" cy="811369"/>
            <a:chOff x="291465" y="65533"/>
            <a:chExt cx="4080510" cy="354240"/>
          </a:xfrm>
          <a:solidFill>
            <a:schemeClr val="accent1">
              <a:lumMod val="20000"/>
              <a:lumOff val="80000"/>
            </a:schemeClr>
          </a:solidFill>
        </p:grpSpPr>
        <p:sp>
          <p:nvSpPr>
            <p:cNvPr id="7" name="Rounded Rectangle 6"/>
            <p:cNvSpPr/>
            <p:nvPr/>
          </p:nvSpPr>
          <p:spPr>
            <a:xfrm>
              <a:off x="291465" y="65533"/>
              <a:ext cx="4080510" cy="354240"/>
            </a:xfrm>
            <a:prstGeom prst="roundRect">
              <a:avLst/>
            </a:prstGeom>
            <a:grpFill/>
          </p:spPr>
          <p:style>
            <a:lnRef idx="2">
              <a:schemeClr val="accent5"/>
            </a:lnRef>
            <a:fillRef idx="1">
              <a:schemeClr val="lt1"/>
            </a:fillRef>
            <a:effectRef idx="0">
              <a:schemeClr val="accent5"/>
            </a:effectRef>
            <a:fontRef idx="minor">
              <a:schemeClr val="dk1"/>
            </a:fontRef>
          </p:style>
        </p:sp>
        <p:sp>
          <p:nvSpPr>
            <p:cNvPr id="8" name="Rounded Rectangle 4"/>
            <p:cNvSpPr txBox="1"/>
            <p:nvPr/>
          </p:nvSpPr>
          <p:spPr>
            <a:xfrm>
              <a:off x="308758" y="82826"/>
              <a:ext cx="4045924" cy="319654"/>
            </a:xfrm>
            <a:prstGeom prst="rect">
              <a:avLst/>
            </a:prstGeom>
            <a:grpFill/>
            <a:ln/>
          </p:spPr>
          <p:style>
            <a:lnRef idx="2">
              <a:schemeClr val="accent5"/>
            </a:lnRef>
            <a:fillRef idx="1">
              <a:schemeClr val="lt1"/>
            </a:fillRef>
            <a:effectRef idx="0">
              <a:schemeClr val="accent5"/>
            </a:effectRef>
            <a:fontRef idx="minor">
              <a:schemeClr val="dk1"/>
            </a:fontRef>
          </p:style>
          <p:txBody>
            <a:bodyPr spcFirstLastPara="0" vert="horz" wrap="square" lIns="154234" tIns="0" rIns="154234" bIns="0" numCol="1" spcCol="1270" anchor="ctr" anchorCtr="0">
              <a:noAutofit/>
            </a:bodyPr>
            <a:lstStyle/>
            <a:p>
              <a:pPr lvl="0" algn="ctr" defTabSz="666750">
                <a:lnSpc>
                  <a:spcPct val="90000"/>
                </a:lnSpc>
                <a:spcBef>
                  <a:spcPct val="0"/>
                </a:spcBef>
                <a:spcAft>
                  <a:spcPct val="35000"/>
                </a:spcAft>
              </a:pPr>
              <a:r>
                <a:rPr lang="en-US" sz="2800" kern="1200" baseline="0" dirty="0" smtClean="0">
                  <a:solidFill>
                    <a:schemeClr val="tx1"/>
                  </a:solidFill>
                </a:rPr>
                <a:t>Recommendations</a:t>
              </a:r>
              <a:endParaRPr lang="en-US" sz="2800" kern="1200" baseline="0" dirty="0">
                <a:solidFill>
                  <a:schemeClr val="tx1"/>
                </a:solidFill>
              </a:endParaRPr>
            </a:p>
          </p:txBody>
        </p:sp>
      </p:grpSp>
    </p:spTree>
    <p:extLst>
      <p:ext uri="{BB962C8B-B14F-4D97-AF65-F5344CB8AC3E}">
        <p14:creationId xmlns:p14="http://schemas.microsoft.com/office/powerpoint/2010/main" val="3753812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Key Data</a:t>
            </a:r>
            <a:endParaRPr lang="en-JM"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198947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4149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096883731"/>
              </p:ext>
            </p:extLst>
          </p:nvPr>
        </p:nvGraphicFramePr>
        <p:xfrm>
          <a:off x="838200" y="487680"/>
          <a:ext cx="10515600" cy="56892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5351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GOJ’s Vision </a:t>
            </a:r>
            <a:r>
              <a:rPr lang="en-US" dirty="0">
                <a:latin typeface="+mn-lt"/>
              </a:rPr>
              <a:t>for </a:t>
            </a:r>
            <a:r>
              <a:rPr lang="en-US" dirty="0" smtClean="0">
                <a:latin typeface="+mn-lt"/>
              </a:rPr>
              <a:t>Jamaica’s Farm Roads</a:t>
            </a:r>
            <a:endParaRPr lang="en-JM"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63675372"/>
              </p:ext>
            </p:extLst>
          </p:nvPr>
        </p:nvGraphicFramePr>
        <p:xfrm>
          <a:off x="629194"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2491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Trend Analysis of RADA’s Farm Roads Rehabilitation Programme</a:t>
            </a:r>
            <a:endParaRPr lang="en-JM"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9223685"/>
              </p:ext>
            </p:extLst>
          </p:nvPr>
        </p:nvGraphicFramePr>
        <p:xfrm>
          <a:off x="838200" y="1410789"/>
          <a:ext cx="10515600" cy="47661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71575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01725"/>
          </a:xfrm>
        </p:spPr>
        <p:txBody>
          <a:bodyPr>
            <a:noAutofit/>
          </a:bodyPr>
          <a:lstStyle/>
          <a:p>
            <a:pPr lvl="0"/>
            <a:r>
              <a:rPr lang="en-US" sz="2400" b="1" dirty="0" smtClean="0">
                <a:solidFill>
                  <a:schemeClr val="accent5">
                    <a:lumMod val="75000"/>
                  </a:schemeClr>
                </a:solidFill>
              </a:rPr>
              <a:t/>
            </a:r>
            <a:br>
              <a:rPr lang="en-US" sz="2400" b="1" dirty="0" smtClean="0">
                <a:solidFill>
                  <a:schemeClr val="accent5">
                    <a:lumMod val="75000"/>
                  </a:schemeClr>
                </a:solidFill>
              </a:rPr>
            </a:br>
            <a:r>
              <a:rPr lang="en-US" sz="2800" b="1" dirty="0" smtClean="0">
                <a:latin typeface="+mn-lt"/>
              </a:rPr>
              <a:t>KEY FINDING: </a:t>
            </a:r>
            <a:r>
              <a:rPr lang="en-US" sz="2800" dirty="0" smtClean="0">
                <a:latin typeface="+mn-lt"/>
              </a:rPr>
              <a:t>RADA’s budget request for the management of farm roads was limited to the Farm Road Rehabilitation Programme (FRRP)</a:t>
            </a:r>
            <a:br>
              <a:rPr lang="en-US" sz="2800" dirty="0" smtClean="0">
                <a:latin typeface="+mn-lt"/>
              </a:rPr>
            </a:br>
            <a:endParaRPr lang="en-JM" sz="2800"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49905095"/>
              </p:ext>
            </p:extLst>
          </p:nvPr>
        </p:nvGraphicFramePr>
        <p:xfrm>
          <a:off x="838200" y="1466850"/>
          <a:ext cx="10515600" cy="510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4923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01725"/>
          </a:xfrm>
        </p:spPr>
        <p:txBody>
          <a:bodyPr>
            <a:noAutofit/>
          </a:bodyPr>
          <a:lstStyle/>
          <a:p>
            <a:pPr lvl="0"/>
            <a:r>
              <a:rPr lang="en-US" sz="2400" b="1" dirty="0" smtClean="0">
                <a:solidFill>
                  <a:schemeClr val="accent5">
                    <a:lumMod val="75000"/>
                  </a:schemeClr>
                </a:solidFill>
              </a:rPr>
              <a:t/>
            </a:r>
            <a:br>
              <a:rPr lang="en-US" sz="2400" b="1" dirty="0" smtClean="0">
                <a:solidFill>
                  <a:schemeClr val="accent5">
                    <a:lumMod val="75000"/>
                  </a:schemeClr>
                </a:solidFill>
              </a:rPr>
            </a:br>
            <a:r>
              <a:rPr lang="en-US" sz="2800" b="1" dirty="0" smtClean="0"/>
              <a:t>KEY FINDING: </a:t>
            </a:r>
            <a:r>
              <a:rPr lang="en-US" sz="2800" dirty="0"/>
              <a:t>RADA could not readily distinguish between farm roads and the parochial roads managed by municipal </a:t>
            </a:r>
            <a:r>
              <a:rPr lang="en-US" sz="2800" dirty="0" smtClean="0"/>
              <a:t>corporations.</a:t>
            </a:r>
            <a:endParaRPr lang="en-JM"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14109594"/>
              </p:ext>
            </p:extLst>
          </p:nvPr>
        </p:nvGraphicFramePr>
        <p:xfrm>
          <a:off x="838200" y="1466850"/>
          <a:ext cx="10515600" cy="510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1145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3372" y="422343"/>
            <a:ext cx="9144000" cy="1480514"/>
          </a:xfrm>
        </p:spPr>
        <p:txBody>
          <a:bodyPr>
            <a:normAutofit/>
          </a:bodyPr>
          <a:lstStyle/>
          <a:p>
            <a:pPr algn="l"/>
            <a:r>
              <a:rPr lang="en-JM" sz="2800" b="1" dirty="0">
                <a:latin typeface="+mn-lt"/>
              </a:rPr>
              <a:t>Key </a:t>
            </a:r>
            <a:r>
              <a:rPr lang="en-JM" sz="2800" b="1" dirty="0" smtClean="0">
                <a:latin typeface="+mn-lt"/>
              </a:rPr>
              <a:t>Finding: </a:t>
            </a:r>
            <a:r>
              <a:rPr lang="en-GB" sz="2800" dirty="0" smtClean="0">
                <a:latin typeface="+mn-lt"/>
              </a:rPr>
              <a:t>RADA </a:t>
            </a:r>
            <a:r>
              <a:rPr lang="en-GB" sz="2800" dirty="0">
                <a:latin typeface="+mn-lt"/>
              </a:rPr>
              <a:t>could not identify which of the following criteria the roads on its priority list satisfied. </a:t>
            </a:r>
            <a:r>
              <a:rPr lang="en-JM" sz="2800" b="1" dirty="0">
                <a:solidFill>
                  <a:schemeClr val="accent5">
                    <a:lumMod val="75000"/>
                  </a:schemeClr>
                </a:solidFill>
              </a:rPr>
              <a:t/>
            </a:r>
            <a:br>
              <a:rPr lang="en-JM" sz="2800" b="1" dirty="0">
                <a:solidFill>
                  <a:schemeClr val="accent5">
                    <a:lumMod val="75000"/>
                  </a:schemeClr>
                </a:solidFill>
              </a:rPr>
            </a:br>
            <a:endParaRPr lang="en-JM" sz="2800" b="1" dirty="0">
              <a:solidFill>
                <a:schemeClr val="accent5">
                  <a:lumMod val="75000"/>
                </a:schemeClr>
              </a:solidFill>
            </a:endParaRPr>
          </a:p>
        </p:txBody>
      </p:sp>
      <p:sp>
        <p:nvSpPr>
          <p:cNvPr id="3" name="Subtitle 2"/>
          <p:cNvSpPr>
            <a:spLocks noGrp="1"/>
          </p:cNvSpPr>
          <p:nvPr>
            <p:ph type="subTitle" idx="1"/>
          </p:nvPr>
        </p:nvSpPr>
        <p:spPr>
          <a:xfrm>
            <a:off x="1524000" y="4673430"/>
            <a:ext cx="9144000" cy="795553"/>
          </a:xfrm>
        </p:spPr>
        <p:txBody>
          <a:bodyPr/>
          <a:lstStyle/>
          <a:p>
            <a:endParaRPr lang="en-JM" dirty="0" smtClean="0"/>
          </a:p>
          <a:p>
            <a:endParaRPr lang="en-JM" dirty="0"/>
          </a:p>
        </p:txBody>
      </p:sp>
      <p:sp>
        <p:nvSpPr>
          <p:cNvPr id="7"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JM"/>
          </a:p>
        </p:txBody>
      </p:sp>
      <p:sp>
        <p:nvSpPr>
          <p:cNvPr id="9" name="Rectangle 6"/>
          <p:cNvSpPr>
            <a:spLocks noChangeArrowheads="1"/>
          </p:cNvSpPr>
          <p:nvPr/>
        </p:nvSpPr>
        <p:spPr bwMode="auto">
          <a:xfrm>
            <a:off x="457200" y="12652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JM"/>
          </a:p>
        </p:txBody>
      </p:sp>
      <p:pic>
        <p:nvPicPr>
          <p:cNvPr id="11" name="Picture 10"/>
          <p:cNvPicPr>
            <a:picLocks noChangeAspect="1"/>
          </p:cNvPicPr>
          <p:nvPr/>
        </p:nvPicPr>
        <p:blipFill>
          <a:blip r:embed="rId2"/>
          <a:stretch>
            <a:fillRect/>
          </a:stretch>
        </p:blipFill>
        <p:spPr>
          <a:xfrm>
            <a:off x="955592" y="1698172"/>
            <a:ext cx="9712407" cy="2618296"/>
          </a:xfrm>
          <a:prstGeom prst="rect">
            <a:avLst/>
          </a:prstGeom>
          <a:scene3d>
            <a:camera prst="orthographicFront"/>
            <a:lightRig rig="threePt" dir="t"/>
          </a:scene3d>
          <a:sp3d>
            <a:bevelT prst="relaxedInset"/>
          </a:sp3d>
        </p:spPr>
      </p:pic>
      <p:sp>
        <p:nvSpPr>
          <p:cNvPr id="4" name="Rectangle 3"/>
          <p:cNvSpPr/>
          <p:nvPr/>
        </p:nvSpPr>
        <p:spPr>
          <a:xfrm>
            <a:off x="1524000" y="4819744"/>
            <a:ext cx="9143999" cy="1477328"/>
          </a:xfrm>
          <a:prstGeom prst="rect">
            <a:avLst/>
          </a:prstGeom>
          <a:solidFill>
            <a:schemeClr val="accent1">
              <a:lumMod val="20000"/>
              <a:lumOff val="80000"/>
            </a:schemeClr>
          </a:solidFill>
        </p:spPr>
        <p:txBody>
          <a:bodyPr wrap="square">
            <a:spAutoFit/>
          </a:bodyPr>
          <a:lstStyle/>
          <a:p>
            <a:r>
              <a:rPr lang="en-US" dirty="0"/>
              <a:t>RADA advised that the lack of financial and human resources hampered </a:t>
            </a:r>
            <a:r>
              <a:rPr lang="en-US" dirty="0" smtClean="0"/>
              <a:t>their ability to measure the economic impact of the farm road rehabilitation.  In </a:t>
            </a:r>
            <a:r>
              <a:rPr lang="en-US" dirty="0"/>
              <a:t>the interim, sensitization sessions were initiated during its quarterly performance review meetings, in order to give senior management an appreciation of the importance of impact evaluation.</a:t>
            </a:r>
            <a:r>
              <a:rPr lang="en-JM" dirty="0"/>
              <a:t/>
            </a:r>
            <a:br>
              <a:rPr lang="en-JM" dirty="0"/>
            </a:br>
            <a:endParaRPr lang="en-JM" dirty="0"/>
          </a:p>
        </p:txBody>
      </p:sp>
    </p:spTree>
    <p:extLst>
      <p:ext uri="{BB962C8B-B14F-4D97-AF65-F5344CB8AC3E}">
        <p14:creationId xmlns:p14="http://schemas.microsoft.com/office/powerpoint/2010/main" val="126935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00595"/>
            <a:ext cx="10515600" cy="1079621"/>
          </a:xfrm>
        </p:spPr>
        <p:txBody>
          <a:bodyPr>
            <a:noAutofit/>
          </a:bodyPr>
          <a:lstStyle/>
          <a:p>
            <a:r>
              <a:rPr lang="en-US" sz="2400" b="1" dirty="0" smtClean="0">
                <a:latin typeface="+mn-lt"/>
              </a:rPr>
              <a:t>Key Finding: </a:t>
            </a:r>
            <a:r>
              <a:rPr lang="en-US" sz="2400" dirty="0" smtClean="0">
                <a:latin typeface="+mn-lt"/>
              </a:rPr>
              <a:t>RADA </a:t>
            </a:r>
            <a:r>
              <a:rPr lang="en-US" sz="2400" dirty="0">
                <a:latin typeface="+mn-lt"/>
              </a:rPr>
              <a:t>lacked a proper roads management system to support its road rehabilitation programme. </a:t>
            </a:r>
            <a:endParaRPr lang="en-JM" sz="2400"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9878364"/>
              </p:ext>
            </p:extLst>
          </p:nvPr>
        </p:nvGraphicFramePr>
        <p:xfrm>
          <a:off x="838199" y="1558834"/>
          <a:ext cx="9965267"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838199" y="4480110"/>
            <a:ext cx="9965267" cy="1200329"/>
          </a:xfrm>
          <a:prstGeom prst="rect">
            <a:avLst/>
          </a:prstGeom>
          <a:solidFill>
            <a:schemeClr val="accent1">
              <a:lumMod val="20000"/>
              <a:lumOff val="80000"/>
            </a:schemeClr>
          </a:solidFill>
        </p:spPr>
        <p:txBody>
          <a:bodyPr wrap="square">
            <a:spAutoFit/>
          </a:bodyPr>
          <a:lstStyle/>
          <a:p>
            <a:r>
              <a:rPr lang="en-US" dirty="0"/>
              <a:t>RADA </a:t>
            </a:r>
            <a:r>
              <a:rPr lang="en-US" dirty="0" smtClean="0"/>
              <a:t>intends </a:t>
            </a:r>
            <a:r>
              <a:rPr lang="en-US" dirty="0"/>
              <a:t>to develop a system </a:t>
            </a:r>
            <a:r>
              <a:rPr lang="en-US" dirty="0" smtClean="0"/>
              <a:t>that would identify roads </a:t>
            </a:r>
            <a:r>
              <a:rPr lang="en-US" dirty="0"/>
              <a:t>by </a:t>
            </a:r>
            <a:r>
              <a:rPr lang="en-US" dirty="0" smtClean="0"/>
              <a:t>(</a:t>
            </a:r>
            <a:r>
              <a:rPr lang="en-US" dirty="0"/>
              <a:t>GPS), distance, condition of surface, drainage, estimate of works to be done, number of farmers served, agricultural production in the area (type of enterprise, </a:t>
            </a:r>
            <a:r>
              <a:rPr lang="en-US" dirty="0" err="1"/>
              <a:t>hectarage</a:t>
            </a:r>
            <a:r>
              <a:rPr lang="en-US" dirty="0"/>
              <a:t> in use and output) and expected impact of the rehabilitation investment among other demographics</a:t>
            </a:r>
            <a:r>
              <a:rPr lang="en-US" dirty="0" smtClean="0"/>
              <a:t>. </a:t>
            </a:r>
            <a:endParaRPr lang="en-JM" dirty="0"/>
          </a:p>
        </p:txBody>
      </p:sp>
    </p:spTree>
    <p:extLst>
      <p:ext uri="{BB962C8B-B14F-4D97-AF65-F5344CB8AC3E}">
        <p14:creationId xmlns:p14="http://schemas.microsoft.com/office/powerpoint/2010/main" val="508705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634</TotalTime>
  <Words>998</Words>
  <Application>Microsoft Office PowerPoint</Application>
  <PresentationFormat>Widescreen</PresentationFormat>
  <Paragraphs>66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   RADA’s management  of  the rehabilitation of farm roads </vt:lpstr>
      <vt:lpstr>Key Data</vt:lpstr>
      <vt:lpstr>PowerPoint Presentation</vt:lpstr>
      <vt:lpstr>GOJ’s Vision for Jamaica’s Farm Roads</vt:lpstr>
      <vt:lpstr>Trend Analysis of RADA’s Farm Roads Rehabilitation Programme</vt:lpstr>
      <vt:lpstr> KEY FINDING: RADA’s budget request for the management of farm roads was limited to the Farm Road Rehabilitation Programme (FRRP) </vt:lpstr>
      <vt:lpstr> KEY FINDING: RADA could not readily distinguish between farm roads and the parochial roads managed by municipal corporations.</vt:lpstr>
      <vt:lpstr>Key Finding: RADA could not identify which of the following criteria the roads on its priority list satisfied.  </vt:lpstr>
      <vt:lpstr>Key Finding: RADA lacked a proper roads management system to support its road rehabilitation programme. </vt:lpstr>
      <vt:lpstr>Key Finding: RADA’s process of selecting contractors was not always transparent or competitive. RADA was unable to indicate the basis on which the contractors engaged by LT methodology were pre-selected for invitation to bid on road rehabilitation contracts. </vt:lpstr>
      <vt:lpstr>Key Finding: RADA’s process of selecting contractors was not always transparent or competitive. RADA’s justification for the use of the direct and emergency procurement methodologies did not conform with GOJ guidelines.  The reasons cited by RADA were:</vt:lpstr>
      <vt:lpstr>Key Finding: RADA’s omission of critical specifications from road rehabilitation contracts, coupled with the absence of routine and regular maintenance, heightened the risk of sub-standard works. </vt:lpstr>
      <vt:lpstr>Key Finding: RADA’s inspection and monitoring activities were inconsistent with its quality assurance framework.</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RADA’s management  of  the rehabilitation of farm roads</dc:title>
  <dc:creator>Gail Lue-Lim</dc:creator>
  <cp:lastModifiedBy>Delores Williams-Smith</cp:lastModifiedBy>
  <cp:revision>81</cp:revision>
  <dcterms:created xsi:type="dcterms:W3CDTF">2019-10-29T18:34:58Z</dcterms:created>
  <dcterms:modified xsi:type="dcterms:W3CDTF">2019-10-31T13:43:50Z</dcterms:modified>
</cp:coreProperties>
</file>