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324" r:id="rId3"/>
    <p:sldId id="319" r:id="rId4"/>
    <p:sldId id="320" r:id="rId5"/>
    <p:sldId id="321" r:id="rId6"/>
    <p:sldId id="322" r:id="rId7"/>
    <p:sldId id="323" r:id="rId8"/>
    <p:sldId id="31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il Lue-Lim" initials="GL" lastIdx="5" clrIdx="0">
    <p:extLst>
      <p:ext uri="{19B8F6BF-5375-455C-9EA6-DF929625EA0E}">
        <p15:presenceInfo xmlns:p15="http://schemas.microsoft.com/office/powerpoint/2012/main" userId="S-1-5-21-4151866638-2281700166-3160028630-22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671E4-6280-4B57-A391-DD30E3001325}" type="doc">
      <dgm:prSet loTypeId="urn:microsoft.com/office/officeart/2005/8/layout/radial3" loCatId="relationship" qsTypeId="urn:microsoft.com/office/officeart/2005/8/quickstyle/3d4" qsCatId="3D" csTypeId="urn:microsoft.com/office/officeart/2005/8/colors/colorful1" csCatId="colorful" phldr="1"/>
      <dgm:spPr/>
      <dgm:t>
        <a:bodyPr/>
        <a:lstStyle/>
        <a:p>
          <a:endParaRPr lang="en-US"/>
        </a:p>
      </dgm:t>
    </dgm:pt>
    <dgm:pt modelId="{596A5897-3A44-4DCA-8AE9-6D2837DEA944}">
      <dgm:prSet phldrT="[Text]" custT="1"/>
      <dgm:spPr/>
      <dgm:t>
        <a:bodyPr/>
        <a:lstStyle/>
        <a:p>
          <a:r>
            <a:rPr lang="en-US" sz="2800" dirty="0" smtClean="0"/>
            <a:t>Governance </a:t>
          </a:r>
          <a:endParaRPr lang="en-US" sz="2800" dirty="0"/>
        </a:p>
      </dgm:t>
    </dgm:pt>
    <dgm:pt modelId="{5937735E-5A6C-42B1-BBE6-A22B737B5433}" type="parTrans" cxnId="{FE96B232-AD8C-4249-B6A2-F26716396A70}">
      <dgm:prSet/>
      <dgm:spPr/>
      <dgm:t>
        <a:bodyPr/>
        <a:lstStyle/>
        <a:p>
          <a:endParaRPr lang="en-US" sz="1400"/>
        </a:p>
      </dgm:t>
    </dgm:pt>
    <dgm:pt modelId="{051952A9-A2C3-437B-BCB7-08A1A1C91F0C}" type="sibTrans" cxnId="{FE96B232-AD8C-4249-B6A2-F26716396A70}">
      <dgm:prSet/>
      <dgm:spPr/>
      <dgm:t>
        <a:bodyPr/>
        <a:lstStyle/>
        <a:p>
          <a:endParaRPr lang="en-US" sz="1400"/>
        </a:p>
      </dgm:t>
    </dgm:pt>
    <dgm:pt modelId="{32B414E2-2663-4621-B705-42F2516C31C5}">
      <dgm:prSet phldrT="[Text]" custT="1"/>
      <dgm:spPr/>
      <dgm:t>
        <a:bodyPr/>
        <a:lstStyle/>
        <a:p>
          <a:r>
            <a:rPr lang="en-US" sz="1400" dirty="0" smtClean="0"/>
            <a:t>Project Management </a:t>
          </a:r>
          <a:endParaRPr lang="en-US" sz="1400" dirty="0"/>
        </a:p>
      </dgm:t>
    </dgm:pt>
    <dgm:pt modelId="{71FF0811-2B18-4B70-ABBF-7D535A1BF264}" type="parTrans" cxnId="{DEDAB81A-D798-4CDE-98C2-BD7B632918D1}">
      <dgm:prSet/>
      <dgm:spPr/>
      <dgm:t>
        <a:bodyPr/>
        <a:lstStyle/>
        <a:p>
          <a:endParaRPr lang="en-US" sz="1400"/>
        </a:p>
      </dgm:t>
    </dgm:pt>
    <dgm:pt modelId="{A19F87A8-F76D-47D2-8C7E-62398B77702C}" type="sibTrans" cxnId="{DEDAB81A-D798-4CDE-98C2-BD7B632918D1}">
      <dgm:prSet/>
      <dgm:spPr/>
      <dgm:t>
        <a:bodyPr/>
        <a:lstStyle/>
        <a:p>
          <a:endParaRPr lang="en-US" sz="1400"/>
        </a:p>
      </dgm:t>
    </dgm:pt>
    <dgm:pt modelId="{48D8AD4F-8CAC-46AE-B4FC-3C5D7F84DB42}">
      <dgm:prSet phldrT="[Text]" custT="1"/>
      <dgm:spPr/>
      <dgm:t>
        <a:bodyPr/>
        <a:lstStyle/>
        <a:p>
          <a:r>
            <a:rPr lang="en-US" sz="1400" dirty="0" smtClean="0"/>
            <a:t>Procurement &amp; Contracts Management </a:t>
          </a:r>
          <a:endParaRPr lang="en-US" sz="1400" dirty="0"/>
        </a:p>
      </dgm:t>
    </dgm:pt>
    <dgm:pt modelId="{8D89FB18-1A8D-4E35-BAA0-D542F2F04DF6}" type="parTrans" cxnId="{704CEEC9-85D3-45D8-AB91-294870E95833}">
      <dgm:prSet/>
      <dgm:spPr/>
      <dgm:t>
        <a:bodyPr/>
        <a:lstStyle/>
        <a:p>
          <a:endParaRPr lang="en-US" sz="1400"/>
        </a:p>
      </dgm:t>
    </dgm:pt>
    <dgm:pt modelId="{E2CE82D0-1FEA-46BD-A791-AE84F1DFE5F9}" type="sibTrans" cxnId="{704CEEC9-85D3-45D8-AB91-294870E95833}">
      <dgm:prSet/>
      <dgm:spPr/>
      <dgm:t>
        <a:bodyPr/>
        <a:lstStyle/>
        <a:p>
          <a:endParaRPr lang="en-US" sz="1400"/>
        </a:p>
      </dgm:t>
    </dgm:pt>
    <dgm:pt modelId="{82E84823-4B65-458D-89E4-E4D7F17A33E9}">
      <dgm:prSet phldrT="[Text]" custT="1"/>
      <dgm:spPr/>
      <dgm:t>
        <a:bodyPr/>
        <a:lstStyle/>
        <a:p>
          <a:r>
            <a:rPr lang="en-US" sz="1400" dirty="0" smtClean="0"/>
            <a:t>Information &amp; Communication Technology</a:t>
          </a:r>
          <a:endParaRPr lang="en-US" sz="1400" dirty="0"/>
        </a:p>
      </dgm:t>
    </dgm:pt>
    <dgm:pt modelId="{FC5C2332-F8E9-4F71-8D2B-2ECDAB790FF2}" type="parTrans" cxnId="{B919F914-4F6D-49CF-98FD-DCC03CF8A883}">
      <dgm:prSet/>
      <dgm:spPr/>
      <dgm:t>
        <a:bodyPr/>
        <a:lstStyle/>
        <a:p>
          <a:endParaRPr lang="en-US" sz="1400"/>
        </a:p>
      </dgm:t>
    </dgm:pt>
    <dgm:pt modelId="{6B3E736B-01AA-416A-B648-2CB3C2368DEF}" type="sibTrans" cxnId="{B919F914-4F6D-49CF-98FD-DCC03CF8A883}">
      <dgm:prSet/>
      <dgm:spPr/>
      <dgm:t>
        <a:bodyPr/>
        <a:lstStyle/>
        <a:p>
          <a:endParaRPr lang="en-US" sz="1400"/>
        </a:p>
      </dgm:t>
    </dgm:pt>
    <dgm:pt modelId="{21F22AB9-2363-485B-95BE-56E4DD5B27EE}">
      <dgm:prSet phldrT="[Text]" custT="1"/>
      <dgm:spPr/>
      <dgm:t>
        <a:bodyPr/>
        <a:lstStyle/>
        <a:p>
          <a:r>
            <a:rPr lang="en-US" sz="1400" dirty="0" smtClean="0"/>
            <a:t>Resource Management </a:t>
          </a:r>
          <a:endParaRPr lang="en-US" sz="1400" dirty="0"/>
        </a:p>
      </dgm:t>
    </dgm:pt>
    <dgm:pt modelId="{742FCEBA-3DEF-43F0-81C0-8066C7B3B332}" type="parTrans" cxnId="{B12226C5-D384-4223-80B1-6A02F27CE7C5}">
      <dgm:prSet/>
      <dgm:spPr/>
      <dgm:t>
        <a:bodyPr/>
        <a:lstStyle/>
        <a:p>
          <a:endParaRPr lang="en-US" sz="1400"/>
        </a:p>
      </dgm:t>
    </dgm:pt>
    <dgm:pt modelId="{4B5D2AC8-75F3-47C3-AD9D-50FB25BD4DA2}" type="sibTrans" cxnId="{B12226C5-D384-4223-80B1-6A02F27CE7C5}">
      <dgm:prSet/>
      <dgm:spPr/>
      <dgm:t>
        <a:bodyPr/>
        <a:lstStyle/>
        <a:p>
          <a:endParaRPr lang="en-US" sz="1400"/>
        </a:p>
      </dgm:t>
    </dgm:pt>
    <dgm:pt modelId="{69F00DBB-8853-4DE5-8C5A-628FEB5C9C16}" type="pres">
      <dgm:prSet presAssocID="{4FA671E4-6280-4B57-A391-DD30E3001325}" presName="composite" presStyleCnt="0">
        <dgm:presLayoutVars>
          <dgm:chMax val="1"/>
          <dgm:dir/>
          <dgm:resizeHandles val="exact"/>
        </dgm:presLayoutVars>
      </dgm:prSet>
      <dgm:spPr/>
      <dgm:t>
        <a:bodyPr/>
        <a:lstStyle/>
        <a:p>
          <a:endParaRPr lang="en-US"/>
        </a:p>
      </dgm:t>
    </dgm:pt>
    <dgm:pt modelId="{5D0C783F-55C8-4463-8A45-5A0B14663E05}" type="pres">
      <dgm:prSet presAssocID="{4FA671E4-6280-4B57-A391-DD30E3001325}" presName="radial" presStyleCnt="0">
        <dgm:presLayoutVars>
          <dgm:animLvl val="ctr"/>
        </dgm:presLayoutVars>
      </dgm:prSet>
      <dgm:spPr/>
      <dgm:t>
        <a:bodyPr/>
        <a:lstStyle/>
        <a:p>
          <a:endParaRPr lang="en-US"/>
        </a:p>
      </dgm:t>
    </dgm:pt>
    <dgm:pt modelId="{AE41AFED-F558-4AB1-A552-AA234C1732C4}" type="pres">
      <dgm:prSet presAssocID="{596A5897-3A44-4DCA-8AE9-6D2837DEA944}" presName="centerShape" presStyleLbl="vennNode1" presStyleIdx="0" presStyleCnt="5"/>
      <dgm:spPr/>
      <dgm:t>
        <a:bodyPr/>
        <a:lstStyle/>
        <a:p>
          <a:endParaRPr lang="en-US"/>
        </a:p>
      </dgm:t>
    </dgm:pt>
    <dgm:pt modelId="{85FFC636-AFE2-4D6F-B666-FF3E89CC0F79}" type="pres">
      <dgm:prSet presAssocID="{32B414E2-2663-4621-B705-42F2516C31C5}" presName="node" presStyleLbl="vennNode1" presStyleIdx="1" presStyleCnt="5">
        <dgm:presLayoutVars>
          <dgm:bulletEnabled val="1"/>
        </dgm:presLayoutVars>
      </dgm:prSet>
      <dgm:spPr/>
      <dgm:t>
        <a:bodyPr/>
        <a:lstStyle/>
        <a:p>
          <a:endParaRPr lang="en-US"/>
        </a:p>
      </dgm:t>
    </dgm:pt>
    <dgm:pt modelId="{E1741A79-9484-4A5C-B58F-7ECBACBD82F5}" type="pres">
      <dgm:prSet presAssocID="{48D8AD4F-8CAC-46AE-B4FC-3C5D7F84DB42}" presName="node" presStyleLbl="vennNode1" presStyleIdx="2" presStyleCnt="5">
        <dgm:presLayoutVars>
          <dgm:bulletEnabled val="1"/>
        </dgm:presLayoutVars>
      </dgm:prSet>
      <dgm:spPr/>
      <dgm:t>
        <a:bodyPr/>
        <a:lstStyle/>
        <a:p>
          <a:endParaRPr lang="en-US"/>
        </a:p>
      </dgm:t>
    </dgm:pt>
    <dgm:pt modelId="{94611B7A-68F4-4DC4-85C6-6F2C829E9077}" type="pres">
      <dgm:prSet presAssocID="{82E84823-4B65-458D-89E4-E4D7F17A33E9}" presName="node" presStyleLbl="vennNode1" presStyleIdx="3" presStyleCnt="5">
        <dgm:presLayoutVars>
          <dgm:bulletEnabled val="1"/>
        </dgm:presLayoutVars>
      </dgm:prSet>
      <dgm:spPr/>
      <dgm:t>
        <a:bodyPr/>
        <a:lstStyle/>
        <a:p>
          <a:endParaRPr lang="en-US"/>
        </a:p>
      </dgm:t>
    </dgm:pt>
    <dgm:pt modelId="{EE47E2AE-985E-41D0-87AE-C11376C56B5E}" type="pres">
      <dgm:prSet presAssocID="{21F22AB9-2363-485B-95BE-56E4DD5B27EE}" presName="node" presStyleLbl="vennNode1" presStyleIdx="4" presStyleCnt="5">
        <dgm:presLayoutVars>
          <dgm:bulletEnabled val="1"/>
        </dgm:presLayoutVars>
      </dgm:prSet>
      <dgm:spPr/>
      <dgm:t>
        <a:bodyPr/>
        <a:lstStyle/>
        <a:p>
          <a:endParaRPr lang="en-US"/>
        </a:p>
      </dgm:t>
    </dgm:pt>
  </dgm:ptLst>
  <dgm:cxnLst>
    <dgm:cxn modelId="{DEDAB81A-D798-4CDE-98C2-BD7B632918D1}" srcId="{596A5897-3A44-4DCA-8AE9-6D2837DEA944}" destId="{32B414E2-2663-4621-B705-42F2516C31C5}" srcOrd="0" destOrd="0" parTransId="{71FF0811-2B18-4B70-ABBF-7D535A1BF264}" sibTransId="{A19F87A8-F76D-47D2-8C7E-62398B77702C}"/>
    <dgm:cxn modelId="{4DADFF91-AE4C-4253-87D4-68A500A16CC7}" type="presOf" srcId="{596A5897-3A44-4DCA-8AE9-6D2837DEA944}" destId="{AE41AFED-F558-4AB1-A552-AA234C1732C4}" srcOrd="0" destOrd="0" presId="urn:microsoft.com/office/officeart/2005/8/layout/radial3"/>
    <dgm:cxn modelId="{2B0A465B-462C-421D-8429-BAA6C9F592B5}" type="presOf" srcId="{82E84823-4B65-458D-89E4-E4D7F17A33E9}" destId="{94611B7A-68F4-4DC4-85C6-6F2C829E9077}" srcOrd="0" destOrd="0" presId="urn:microsoft.com/office/officeart/2005/8/layout/radial3"/>
    <dgm:cxn modelId="{F6E8F369-CC62-489B-B052-B72C0F473904}" type="presOf" srcId="{4FA671E4-6280-4B57-A391-DD30E3001325}" destId="{69F00DBB-8853-4DE5-8C5A-628FEB5C9C16}" srcOrd="0" destOrd="0" presId="urn:microsoft.com/office/officeart/2005/8/layout/radial3"/>
    <dgm:cxn modelId="{FE96B232-AD8C-4249-B6A2-F26716396A70}" srcId="{4FA671E4-6280-4B57-A391-DD30E3001325}" destId="{596A5897-3A44-4DCA-8AE9-6D2837DEA944}" srcOrd="0" destOrd="0" parTransId="{5937735E-5A6C-42B1-BBE6-A22B737B5433}" sibTransId="{051952A9-A2C3-437B-BCB7-08A1A1C91F0C}"/>
    <dgm:cxn modelId="{7D46233A-4330-4083-9FD4-FAADFD1E22B9}" type="presOf" srcId="{32B414E2-2663-4621-B705-42F2516C31C5}" destId="{85FFC636-AFE2-4D6F-B666-FF3E89CC0F79}" srcOrd="0" destOrd="0" presId="urn:microsoft.com/office/officeart/2005/8/layout/radial3"/>
    <dgm:cxn modelId="{71578A0E-5D31-420A-AFFC-9D7E64A90B82}" type="presOf" srcId="{48D8AD4F-8CAC-46AE-B4FC-3C5D7F84DB42}" destId="{E1741A79-9484-4A5C-B58F-7ECBACBD82F5}" srcOrd="0" destOrd="0" presId="urn:microsoft.com/office/officeart/2005/8/layout/radial3"/>
    <dgm:cxn modelId="{B12226C5-D384-4223-80B1-6A02F27CE7C5}" srcId="{596A5897-3A44-4DCA-8AE9-6D2837DEA944}" destId="{21F22AB9-2363-485B-95BE-56E4DD5B27EE}" srcOrd="3" destOrd="0" parTransId="{742FCEBA-3DEF-43F0-81C0-8066C7B3B332}" sibTransId="{4B5D2AC8-75F3-47C3-AD9D-50FB25BD4DA2}"/>
    <dgm:cxn modelId="{704CEEC9-85D3-45D8-AB91-294870E95833}" srcId="{596A5897-3A44-4DCA-8AE9-6D2837DEA944}" destId="{48D8AD4F-8CAC-46AE-B4FC-3C5D7F84DB42}" srcOrd="1" destOrd="0" parTransId="{8D89FB18-1A8D-4E35-BAA0-D542F2F04DF6}" sibTransId="{E2CE82D0-1FEA-46BD-A791-AE84F1DFE5F9}"/>
    <dgm:cxn modelId="{81C34926-7E53-4C75-BA2E-9EB50368D7D4}" type="presOf" srcId="{21F22AB9-2363-485B-95BE-56E4DD5B27EE}" destId="{EE47E2AE-985E-41D0-87AE-C11376C56B5E}" srcOrd="0" destOrd="0" presId="urn:microsoft.com/office/officeart/2005/8/layout/radial3"/>
    <dgm:cxn modelId="{B919F914-4F6D-49CF-98FD-DCC03CF8A883}" srcId="{596A5897-3A44-4DCA-8AE9-6D2837DEA944}" destId="{82E84823-4B65-458D-89E4-E4D7F17A33E9}" srcOrd="2" destOrd="0" parTransId="{FC5C2332-F8E9-4F71-8D2B-2ECDAB790FF2}" sibTransId="{6B3E736B-01AA-416A-B648-2CB3C2368DEF}"/>
    <dgm:cxn modelId="{40505076-8245-4D17-8489-2359D534DC4E}" type="presParOf" srcId="{69F00DBB-8853-4DE5-8C5A-628FEB5C9C16}" destId="{5D0C783F-55C8-4463-8A45-5A0B14663E05}" srcOrd="0" destOrd="0" presId="urn:microsoft.com/office/officeart/2005/8/layout/radial3"/>
    <dgm:cxn modelId="{4ED0706C-2108-41BA-A9BA-C2D707B8A297}" type="presParOf" srcId="{5D0C783F-55C8-4463-8A45-5A0B14663E05}" destId="{AE41AFED-F558-4AB1-A552-AA234C1732C4}" srcOrd="0" destOrd="0" presId="urn:microsoft.com/office/officeart/2005/8/layout/radial3"/>
    <dgm:cxn modelId="{08C49A2E-9321-4D56-B706-F819F19C82CF}" type="presParOf" srcId="{5D0C783F-55C8-4463-8A45-5A0B14663E05}" destId="{85FFC636-AFE2-4D6F-B666-FF3E89CC0F79}" srcOrd="1" destOrd="0" presId="urn:microsoft.com/office/officeart/2005/8/layout/radial3"/>
    <dgm:cxn modelId="{AC0BC8F1-F05E-4ACF-820D-1B2F764E6042}" type="presParOf" srcId="{5D0C783F-55C8-4463-8A45-5A0B14663E05}" destId="{E1741A79-9484-4A5C-B58F-7ECBACBD82F5}" srcOrd="2" destOrd="0" presId="urn:microsoft.com/office/officeart/2005/8/layout/radial3"/>
    <dgm:cxn modelId="{FF2A34D5-9D66-4D7E-A643-A3D6A9A1F0AE}" type="presParOf" srcId="{5D0C783F-55C8-4463-8A45-5A0B14663E05}" destId="{94611B7A-68F4-4DC4-85C6-6F2C829E9077}" srcOrd="3" destOrd="0" presId="urn:microsoft.com/office/officeart/2005/8/layout/radial3"/>
    <dgm:cxn modelId="{38C02A7C-E4AE-49FA-A2D7-9E6F7723C801}" type="presParOf" srcId="{5D0C783F-55C8-4463-8A45-5A0B14663E05}" destId="{EE47E2AE-985E-41D0-87AE-C11376C56B5E}"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88B1CC-501B-4E63-B554-4CBCBD791912}" type="doc">
      <dgm:prSet loTypeId="urn:microsoft.com/office/officeart/2008/layout/VerticalCurvedList" loCatId="list" qsTypeId="urn:microsoft.com/office/officeart/2005/8/quickstyle/3d2" qsCatId="3D" csTypeId="urn:microsoft.com/office/officeart/2005/8/colors/colorful1" csCatId="colorful" phldr="1"/>
      <dgm:spPr/>
      <dgm:t>
        <a:bodyPr/>
        <a:lstStyle/>
        <a:p>
          <a:endParaRPr lang="en-US"/>
        </a:p>
      </dgm:t>
    </dgm:pt>
    <dgm:pt modelId="{33EF9125-E539-4907-9D21-6E243142272F}">
      <dgm:prSet phldrT="[Text]"/>
      <dgm:spPr/>
      <dgm:t>
        <a:bodyPr/>
        <a:lstStyle/>
        <a:p>
          <a:r>
            <a:rPr lang="en-US" b="0" dirty="0" smtClean="0"/>
            <a:t>Outstanding Appropriation Accounts and Monthly Financial Statements</a:t>
          </a:r>
          <a:endParaRPr lang="en-US" b="0" dirty="0"/>
        </a:p>
      </dgm:t>
    </dgm:pt>
    <dgm:pt modelId="{BDC0409E-FF1D-4E62-BDCD-13824E538F79}" type="parTrans" cxnId="{0159AEB4-4E81-4071-837B-0845F4BB3DC4}">
      <dgm:prSet/>
      <dgm:spPr/>
      <dgm:t>
        <a:bodyPr/>
        <a:lstStyle/>
        <a:p>
          <a:endParaRPr lang="en-US" b="0"/>
        </a:p>
      </dgm:t>
    </dgm:pt>
    <dgm:pt modelId="{CE9E8DE3-6160-4287-805F-EBE0BDE7190A}" type="sibTrans" cxnId="{0159AEB4-4E81-4071-837B-0845F4BB3DC4}">
      <dgm:prSet/>
      <dgm:spPr/>
      <dgm:t>
        <a:bodyPr/>
        <a:lstStyle/>
        <a:p>
          <a:endParaRPr lang="en-US" b="0"/>
        </a:p>
      </dgm:t>
    </dgm:pt>
    <dgm:pt modelId="{83817622-48C6-45F2-B9AE-7E29708EBA60}">
      <dgm:prSet phldrT="[Text]"/>
      <dgm:spPr/>
      <dgm:t>
        <a:bodyPr/>
        <a:lstStyle/>
        <a:p>
          <a:r>
            <a:rPr lang="en-US" b="0" dirty="0" smtClean="0"/>
            <a:t>Weaknesses in management of Deposit and Bank Accounts</a:t>
          </a:r>
          <a:endParaRPr lang="en-US" b="0" dirty="0"/>
        </a:p>
      </dgm:t>
    </dgm:pt>
    <dgm:pt modelId="{EE81887F-565E-4B2E-BCFB-8181E2AF453F}" type="parTrans" cxnId="{82F1A946-E4DC-406C-95A4-B6D519E2482C}">
      <dgm:prSet/>
      <dgm:spPr/>
      <dgm:t>
        <a:bodyPr/>
        <a:lstStyle/>
        <a:p>
          <a:endParaRPr lang="en-US" b="0"/>
        </a:p>
      </dgm:t>
    </dgm:pt>
    <dgm:pt modelId="{C8EDA6DA-E5BE-45AA-A62D-47D61172BF81}" type="sibTrans" cxnId="{82F1A946-E4DC-406C-95A4-B6D519E2482C}">
      <dgm:prSet/>
      <dgm:spPr/>
      <dgm:t>
        <a:bodyPr/>
        <a:lstStyle/>
        <a:p>
          <a:endParaRPr lang="en-US" b="0"/>
        </a:p>
      </dgm:t>
    </dgm:pt>
    <dgm:pt modelId="{9C49E73E-452B-4FB3-A49E-9AA013249AB5}">
      <dgm:prSet phldrT="[Text]"/>
      <dgm:spPr/>
      <dgm:t>
        <a:bodyPr/>
        <a:lstStyle/>
        <a:p>
          <a:r>
            <a:rPr lang="en-US" b="0" dirty="0" smtClean="0"/>
            <a:t>Non-adherence to </a:t>
          </a:r>
          <a:r>
            <a:rPr lang="en-US" b="0" dirty="0" err="1" smtClean="0"/>
            <a:t>GoJ</a:t>
          </a:r>
          <a:r>
            <a:rPr lang="en-US" b="0" dirty="0" smtClean="0"/>
            <a:t> Guidelines on reallocation of funds</a:t>
          </a:r>
          <a:endParaRPr lang="en-US" b="0" dirty="0"/>
        </a:p>
      </dgm:t>
    </dgm:pt>
    <dgm:pt modelId="{FD313BDD-55C5-44C3-94DE-62DF40F611A3}" type="parTrans" cxnId="{1B3DFBF5-439C-4EF1-B4E5-47618ABD2BA5}">
      <dgm:prSet/>
      <dgm:spPr/>
      <dgm:t>
        <a:bodyPr/>
        <a:lstStyle/>
        <a:p>
          <a:endParaRPr lang="en-US" b="0"/>
        </a:p>
      </dgm:t>
    </dgm:pt>
    <dgm:pt modelId="{55A6C79C-CD89-46E6-A672-FACBF9B0C852}" type="sibTrans" cxnId="{1B3DFBF5-439C-4EF1-B4E5-47618ABD2BA5}">
      <dgm:prSet/>
      <dgm:spPr/>
      <dgm:t>
        <a:bodyPr/>
        <a:lstStyle/>
        <a:p>
          <a:endParaRPr lang="en-US" b="0"/>
        </a:p>
      </dgm:t>
    </dgm:pt>
    <dgm:pt modelId="{F7C48370-7733-49E2-83E7-F3BAEBF42A39}">
      <dgm:prSet phldrT="[Text]"/>
      <dgm:spPr/>
      <dgm:t>
        <a:bodyPr/>
        <a:lstStyle/>
        <a:p>
          <a:r>
            <a:rPr lang="en-US" b="0" dirty="0" smtClean="0"/>
            <a:t>Regulatory breach in submission of Appropriation Accounts</a:t>
          </a:r>
          <a:endParaRPr lang="en-US" b="0" dirty="0"/>
        </a:p>
      </dgm:t>
    </dgm:pt>
    <dgm:pt modelId="{0029B97D-3B09-40E6-8B5B-0EBF46EFBB68}" type="parTrans" cxnId="{CBE65462-B98D-45A9-B8CF-78E1AE3DA9FA}">
      <dgm:prSet/>
      <dgm:spPr/>
      <dgm:t>
        <a:bodyPr/>
        <a:lstStyle/>
        <a:p>
          <a:endParaRPr lang="en-US" b="0"/>
        </a:p>
      </dgm:t>
    </dgm:pt>
    <dgm:pt modelId="{CEC86774-D23D-4425-84B3-DD754D545CF1}" type="sibTrans" cxnId="{CBE65462-B98D-45A9-B8CF-78E1AE3DA9FA}">
      <dgm:prSet/>
      <dgm:spPr/>
      <dgm:t>
        <a:bodyPr/>
        <a:lstStyle/>
        <a:p>
          <a:endParaRPr lang="en-US" b="0"/>
        </a:p>
      </dgm:t>
    </dgm:pt>
    <dgm:pt modelId="{FDD885E3-C273-47E1-8A7E-F1105E85FA9E}">
      <dgm:prSet phldrT="[Text]"/>
      <dgm:spPr/>
      <dgm:t>
        <a:bodyPr/>
        <a:lstStyle/>
        <a:p>
          <a:r>
            <a:rPr lang="en-US" b="0" dirty="0" smtClean="0"/>
            <a:t>*Salary Overpayment *Un-cleared Advances *Inadequate Controls over Revenue</a:t>
          </a:r>
          <a:endParaRPr lang="en-US" b="0" dirty="0"/>
        </a:p>
      </dgm:t>
    </dgm:pt>
    <dgm:pt modelId="{45CC3A34-EDE2-4AAF-AABE-502487DD92D2}" type="parTrans" cxnId="{0285CD0F-D752-4CEB-A095-30830E2A3E98}">
      <dgm:prSet/>
      <dgm:spPr/>
      <dgm:t>
        <a:bodyPr/>
        <a:lstStyle/>
        <a:p>
          <a:endParaRPr lang="en-US" b="0"/>
        </a:p>
      </dgm:t>
    </dgm:pt>
    <dgm:pt modelId="{00D044B8-6301-4252-AC87-AC57B6A4BEAB}" type="sibTrans" cxnId="{0285CD0F-D752-4CEB-A095-30830E2A3E98}">
      <dgm:prSet/>
      <dgm:spPr/>
      <dgm:t>
        <a:bodyPr/>
        <a:lstStyle/>
        <a:p>
          <a:endParaRPr lang="en-US" b="0"/>
        </a:p>
      </dgm:t>
    </dgm:pt>
    <dgm:pt modelId="{5AE94F86-BDD3-4AFE-A519-7EE82527CEC8}">
      <dgm:prSet phldrT="[Text]"/>
      <dgm:spPr/>
      <dgm:t>
        <a:bodyPr/>
        <a:lstStyle/>
        <a:p>
          <a:r>
            <a:rPr lang="en-US" b="0" dirty="0" smtClean="0"/>
            <a:t>Slow implementation of project activities</a:t>
          </a:r>
          <a:endParaRPr lang="en-US" b="0" dirty="0"/>
        </a:p>
      </dgm:t>
    </dgm:pt>
    <dgm:pt modelId="{C60C0643-8E1E-430D-9E5B-BC6C2EA613D2}" type="parTrans" cxnId="{6C8F3B35-E86E-470E-B62C-09AD5057E591}">
      <dgm:prSet/>
      <dgm:spPr/>
      <dgm:t>
        <a:bodyPr/>
        <a:lstStyle/>
        <a:p>
          <a:endParaRPr lang="en-US" b="0"/>
        </a:p>
      </dgm:t>
    </dgm:pt>
    <dgm:pt modelId="{30C45120-6A47-4DD2-8BAA-E9E688CFEE25}" type="sibTrans" cxnId="{6C8F3B35-E86E-470E-B62C-09AD5057E591}">
      <dgm:prSet/>
      <dgm:spPr/>
      <dgm:t>
        <a:bodyPr/>
        <a:lstStyle/>
        <a:p>
          <a:endParaRPr lang="en-US" b="0"/>
        </a:p>
      </dgm:t>
    </dgm:pt>
    <dgm:pt modelId="{6A82D7A6-35B1-4197-A635-D2F11F727692}">
      <dgm:prSet phldrT="[Text]"/>
      <dgm:spPr/>
      <dgm:t>
        <a:bodyPr/>
        <a:lstStyle/>
        <a:p>
          <a:r>
            <a:rPr lang="en-US" b="0" dirty="0" smtClean="0"/>
            <a:t>*Nugatory expenditure *No approval seen for excess expenditure of $100.15 Million</a:t>
          </a:r>
          <a:endParaRPr lang="en-US" b="0" dirty="0"/>
        </a:p>
      </dgm:t>
    </dgm:pt>
    <dgm:pt modelId="{86B3994E-EF20-434A-ACA2-240C2CD5DBD4}" type="parTrans" cxnId="{13F639FB-A748-4B0E-BB32-879765DC1456}">
      <dgm:prSet/>
      <dgm:spPr/>
      <dgm:t>
        <a:bodyPr/>
        <a:lstStyle/>
        <a:p>
          <a:endParaRPr lang="en-US" b="0"/>
        </a:p>
      </dgm:t>
    </dgm:pt>
    <dgm:pt modelId="{2BB045A5-D930-4B0A-8FC8-D2712B4E7AB4}" type="sibTrans" cxnId="{13F639FB-A748-4B0E-BB32-879765DC1456}">
      <dgm:prSet/>
      <dgm:spPr/>
      <dgm:t>
        <a:bodyPr/>
        <a:lstStyle/>
        <a:p>
          <a:endParaRPr lang="en-US" b="0"/>
        </a:p>
      </dgm:t>
    </dgm:pt>
    <dgm:pt modelId="{51F9B840-63C1-4B0D-8EE7-B35980B839B6}" type="pres">
      <dgm:prSet presAssocID="{DC88B1CC-501B-4E63-B554-4CBCBD791912}" presName="Name0" presStyleCnt="0">
        <dgm:presLayoutVars>
          <dgm:chMax val="7"/>
          <dgm:chPref val="7"/>
          <dgm:dir/>
        </dgm:presLayoutVars>
      </dgm:prSet>
      <dgm:spPr/>
      <dgm:t>
        <a:bodyPr/>
        <a:lstStyle/>
        <a:p>
          <a:endParaRPr lang="en-US"/>
        </a:p>
      </dgm:t>
    </dgm:pt>
    <dgm:pt modelId="{50E398CC-DA63-4519-A30E-E227347EEA7B}" type="pres">
      <dgm:prSet presAssocID="{DC88B1CC-501B-4E63-B554-4CBCBD791912}" presName="Name1" presStyleCnt="0"/>
      <dgm:spPr/>
    </dgm:pt>
    <dgm:pt modelId="{9E9C894D-8686-4F16-9129-66F0D50D6732}" type="pres">
      <dgm:prSet presAssocID="{DC88B1CC-501B-4E63-B554-4CBCBD791912}" presName="cycle" presStyleCnt="0"/>
      <dgm:spPr/>
    </dgm:pt>
    <dgm:pt modelId="{93B09446-A12A-4A9B-BC35-9FEA64E0A270}" type="pres">
      <dgm:prSet presAssocID="{DC88B1CC-501B-4E63-B554-4CBCBD791912}" presName="srcNode" presStyleLbl="node1" presStyleIdx="0" presStyleCnt="7"/>
      <dgm:spPr/>
    </dgm:pt>
    <dgm:pt modelId="{E0CF993D-8F41-416E-822A-09B0EDB72289}" type="pres">
      <dgm:prSet presAssocID="{DC88B1CC-501B-4E63-B554-4CBCBD791912}" presName="conn" presStyleLbl="parChTrans1D2" presStyleIdx="0" presStyleCnt="1"/>
      <dgm:spPr/>
      <dgm:t>
        <a:bodyPr/>
        <a:lstStyle/>
        <a:p>
          <a:endParaRPr lang="en-US"/>
        </a:p>
      </dgm:t>
    </dgm:pt>
    <dgm:pt modelId="{6FC75A91-61D0-497E-B16B-A004A7F77934}" type="pres">
      <dgm:prSet presAssocID="{DC88B1CC-501B-4E63-B554-4CBCBD791912}" presName="extraNode" presStyleLbl="node1" presStyleIdx="0" presStyleCnt="7"/>
      <dgm:spPr/>
    </dgm:pt>
    <dgm:pt modelId="{9E0224B6-389F-4F78-BE15-93B9FBF2BF9F}" type="pres">
      <dgm:prSet presAssocID="{DC88B1CC-501B-4E63-B554-4CBCBD791912}" presName="dstNode" presStyleLbl="node1" presStyleIdx="0" presStyleCnt="7"/>
      <dgm:spPr/>
    </dgm:pt>
    <dgm:pt modelId="{0615FC39-083B-4CD1-8C3D-2219C02A9736}" type="pres">
      <dgm:prSet presAssocID="{33EF9125-E539-4907-9D21-6E243142272F}" presName="text_1" presStyleLbl="node1" presStyleIdx="0" presStyleCnt="7">
        <dgm:presLayoutVars>
          <dgm:bulletEnabled val="1"/>
        </dgm:presLayoutVars>
      </dgm:prSet>
      <dgm:spPr/>
      <dgm:t>
        <a:bodyPr/>
        <a:lstStyle/>
        <a:p>
          <a:endParaRPr lang="en-US"/>
        </a:p>
      </dgm:t>
    </dgm:pt>
    <dgm:pt modelId="{76B9F026-BA32-45CE-BD56-63807D711D4E}" type="pres">
      <dgm:prSet presAssocID="{33EF9125-E539-4907-9D21-6E243142272F}" presName="accent_1" presStyleCnt="0"/>
      <dgm:spPr/>
    </dgm:pt>
    <dgm:pt modelId="{3D5D27AA-489E-486D-B1EE-78B6CCF3B3AF}" type="pres">
      <dgm:prSet presAssocID="{33EF9125-E539-4907-9D21-6E243142272F}" presName="accentRepeatNode" presStyleLbl="solidFgAcc1" presStyleIdx="0" presStyleCnt="7"/>
      <dgm:spPr/>
    </dgm:pt>
    <dgm:pt modelId="{303E9CF2-27D0-4625-927C-E156846080AF}" type="pres">
      <dgm:prSet presAssocID="{FDD885E3-C273-47E1-8A7E-F1105E85FA9E}" presName="text_2" presStyleLbl="node1" presStyleIdx="1" presStyleCnt="7" custLinFactNeighborX="388" custLinFactNeighborY="-4857">
        <dgm:presLayoutVars>
          <dgm:bulletEnabled val="1"/>
        </dgm:presLayoutVars>
      </dgm:prSet>
      <dgm:spPr/>
      <dgm:t>
        <a:bodyPr/>
        <a:lstStyle/>
        <a:p>
          <a:endParaRPr lang="en-US"/>
        </a:p>
      </dgm:t>
    </dgm:pt>
    <dgm:pt modelId="{ED40E6F4-E153-49CC-93BF-FD767B3751A9}" type="pres">
      <dgm:prSet presAssocID="{FDD885E3-C273-47E1-8A7E-F1105E85FA9E}" presName="accent_2" presStyleCnt="0"/>
      <dgm:spPr/>
    </dgm:pt>
    <dgm:pt modelId="{E8F0BC93-2B15-41C6-9C6E-084CFC739EC2}" type="pres">
      <dgm:prSet presAssocID="{FDD885E3-C273-47E1-8A7E-F1105E85FA9E}" presName="accentRepeatNode" presStyleLbl="solidFgAcc1" presStyleIdx="1" presStyleCnt="7"/>
      <dgm:spPr/>
    </dgm:pt>
    <dgm:pt modelId="{72EE6665-9154-49F8-A4D8-2ECB8597FB4D}" type="pres">
      <dgm:prSet presAssocID="{5AE94F86-BDD3-4AFE-A519-7EE82527CEC8}" presName="text_3" presStyleLbl="node1" presStyleIdx="2" presStyleCnt="7">
        <dgm:presLayoutVars>
          <dgm:bulletEnabled val="1"/>
        </dgm:presLayoutVars>
      </dgm:prSet>
      <dgm:spPr/>
      <dgm:t>
        <a:bodyPr/>
        <a:lstStyle/>
        <a:p>
          <a:endParaRPr lang="en-US"/>
        </a:p>
      </dgm:t>
    </dgm:pt>
    <dgm:pt modelId="{F54D9400-B5A7-4CC8-B596-4BB77E7F974B}" type="pres">
      <dgm:prSet presAssocID="{5AE94F86-BDD3-4AFE-A519-7EE82527CEC8}" presName="accent_3" presStyleCnt="0"/>
      <dgm:spPr/>
    </dgm:pt>
    <dgm:pt modelId="{E62A50E4-A0E4-447E-BD35-72A72180D09F}" type="pres">
      <dgm:prSet presAssocID="{5AE94F86-BDD3-4AFE-A519-7EE82527CEC8}" presName="accentRepeatNode" presStyleLbl="solidFgAcc1" presStyleIdx="2" presStyleCnt="7"/>
      <dgm:spPr/>
    </dgm:pt>
    <dgm:pt modelId="{FDEA0F5A-422A-458C-B0B0-4880794D7CB3}" type="pres">
      <dgm:prSet presAssocID="{F7C48370-7733-49E2-83E7-F3BAEBF42A39}" presName="text_4" presStyleLbl="node1" presStyleIdx="3" presStyleCnt="7">
        <dgm:presLayoutVars>
          <dgm:bulletEnabled val="1"/>
        </dgm:presLayoutVars>
      </dgm:prSet>
      <dgm:spPr/>
      <dgm:t>
        <a:bodyPr/>
        <a:lstStyle/>
        <a:p>
          <a:endParaRPr lang="en-US"/>
        </a:p>
      </dgm:t>
    </dgm:pt>
    <dgm:pt modelId="{A634BD7E-3D99-46BC-860D-FAE455335E2D}" type="pres">
      <dgm:prSet presAssocID="{F7C48370-7733-49E2-83E7-F3BAEBF42A39}" presName="accent_4" presStyleCnt="0"/>
      <dgm:spPr/>
    </dgm:pt>
    <dgm:pt modelId="{E44BA521-A1A9-4C23-A0DD-4B3F31403BE6}" type="pres">
      <dgm:prSet presAssocID="{F7C48370-7733-49E2-83E7-F3BAEBF42A39}" presName="accentRepeatNode" presStyleLbl="solidFgAcc1" presStyleIdx="3" presStyleCnt="7"/>
      <dgm:spPr/>
    </dgm:pt>
    <dgm:pt modelId="{27DA4EE5-AF2D-4E5C-A752-CFA82ADDEEFB}" type="pres">
      <dgm:prSet presAssocID="{83817622-48C6-45F2-B9AE-7E29708EBA60}" presName="text_5" presStyleLbl="node1" presStyleIdx="4" presStyleCnt="7">
        <dgm:presLayoutVars>
          <dgm:bulletEnabled val="1"/>
        </dgm:presLayoutVars>
      </dgm:prSet>
      <dgm:spPr/>
      <dgm:t>
        <a:bodyPr/>
        <a:lstStyle/>
        <a:p>
          <a:endParaRPr lang="en-US"/>
        </a:p>
      </dgm:t>
    </dgm:pt>
    <dgm:pt modelId="{9B53B016-41CE-4CEF-AE82-AF77838B92A3}" type="pres">
      <dgm:prSet presAssocID="{83817622-48C6-45F2-B9AE-7E29708EBA60}" presName="accent_5" presStyleCnt="0"/>
      <dgm:spPr/>
    </dgm:pt>
    <dgm:pt modelId="{B688477E-B18E-404F-9123-64326A32E7CC}" type="pres">
      <dgm:prSet presAssocID="{83817622-48C6-45F2-B9AE-7E29708EBA60}" presName="accentRepeatNode" presStyleLbl="solidFgAcc1" presStyleIdx="4" presStyleCnt="7"/>
      <dgm:spPr/>
    </dgm:pt>
    <dgm:pt modelId="{E1B2525A-3BDD-4CF6-90D4-FA955D49F9F2}" type="pres">
      <dgm:prSet presAssocID="{9C49E73E-452B-4FB3-A49E-9AA013249AB5}" presName="text_6" presStyleLbl="node1" presStyleIdx="5" presStyleCnt="7">
        <dgm:presLayoutVars>
          <dgm:bulletEnabled val="1"/>
        </dgm:presLayoutVars>
      </dgm:prSet>
      <dgm:spPr/>
      <dgm:t>
        <a:bodyPr/>
        <a:lstStyle/>
        <a:p>
          <a:endParaRPr lang="en-US"/>
        </a:p>
      </dgm:t>
    </dgm:pt>
    <dgm:pt modelId="{07D0AB1B-3715-45BA-9318-7E482B1E459F}" type="pres">
      <dgm:prSet presAssocID="{9C49E73E-452B-4FB3-A49E-9AA013249AB5}" presName="accent_6" presStyleCnt="0"/>
      <dgm:spPr/>
    </dgm:pt>
    <dgm:pt modelId="{C1AD6F57-22B9-4C85-A2B2-B17BA540FE29}" type="pres">
      <dgm:prSet presAssocID="{9C49E73E-452B-4FB3-A49E-9AA013249AB5}" presName="accentRepeatNode" presStyleLbl="solidFgAcc1" presStyleIdx="5" presStyleCnt="7"/>
      <dgm:spPr/>
    </dgm:pt>
    <dgm:pt modelId="{E1A17BF5-39E2-4984-8A12-71CB33E8D359}" type="pres">
      <dgm:prSet presAssocID="{6A82D7A6-35B1-4197-A635-D2F11F727692}" presName="text_7" presStyleLbl="node1" presStyleIdx="6" presStyleCnt="7">
        <dgm:presLayoutVars>
          <dgm:bulletEnabled val="1"/>
        </dgm:presLayoutVars>
      </dgm:prSet>
      <dgm:spPr/>
      <dgm:t>
        <a:bodyPr/>
        <a:lstStyle/>
        <a:p>
          <a:endParaRPr lang="en-US"/>
        </a:p>
      </dgm:t>
    </dgm:pt>
    <dgm:pt modelId="{6C9E1469-6796-4727-8AA6-4BF143F3FD24}" type="pres">
      <dgm:prSet presAssocID="{6A82D7A6-35B1-4197-A635-D2F11F727692}" presName="accent_7" presStyleCnt="0"/>
      <dgm:spPr/>
    </dgm:pt>
    <dgm:pt modelId="{8989749D-D17B-4A44-A0B5-E81E8CCDED1D}" type="pres">
      <dgm:prSet presAssocID="{6A82D7A6-35B1-4197-A635-D2F11F727692}" presName="accentRepeatNode" presStyleLbl="solidFgAcc1" presStyleIdx="6" presStyleCnt="7"/>
      <dgm:spPr/>
    </dgm:pt>
  </dgm:ptLst>
  <dgm:cxnLst>
    <dgm:cxn modelId="{CBE65462-B98D-45A9-B8CF-78E1AE3DA9FA}" srcId="{DC88B1CC-501B-4E63-B554-4CBCBD791912}" destId="{F7C48370-7733-49E2-83E7-F3BAEBF42A39}" srcOrd="3" destOrd="0" parTransId="{0029B97D-3B09-40E6-8B5B-0EBF46EFBB68}" sibTransId="{CEC86774-D23D-4425-84B3-DD754D545CF1}"/>
    <dgm:cxn modelId="{82F1A946-E4DC-406C-95A4-B6D519E2482C}" srcId="{DC88B1CC-501B-4E63-B554-4CBCBD791912}" destId="{83817622-48C6-45F2-B9AE-7E29708EBA60}" srcOrd="4" destOrd="0" parTransId="{EE81887F-565E-4B2E-BCFB-8181E2AF453F}" sibTransId="{C8EDA6DA-E5BE-45AA-A62D-47D61172BF81}"/>
    <dgm:cxn modelId="{C25AA511-C678-45A3-B09D-05085BF35D01}" type="presOf" srcId="{9C49E73E-452B-4FB3-A49E-9AA013249AB5}" destId="{E1B2525A-3BDD-4CF6-90D4-FA955D49F9F2}" srcOrd="0" destOrd="0" presId="urn:microsoft.com/office/officeart/2008/layout/VerticalCurvedList"/>
    <dgm:cxn modelId="{0159AEB4-4E81-4071-837B-0845F4BB3DC4}" srcId="{DC88B1CC-501B-4E63-B554-4CBCBD791912}" destId="{33EF9125-E539-4907-9D21-6E243142272F}" srcOrd="0" destOrd="0" parTransId="{BDC0409E-FF1D-4E62-BDCD-13824E538F79}" sibTransId="{CE9E8DE3-6160-4287-805F-EBE0BDE7190A}"/>
    <dgm:cxn modelId="{9D06DFE2-40F1-4BEC-AFE2-F3F6FBB69192}" type="presOf" srcId="{DC88B1CC-501B-4E63-B554-4CBCBD791912}" destId="{51F9B840-63C1-4B0D-8EE7-B35980B839B6}" srcOrd="0" destOrd="0" presId="urn:microsoft.com/office/officeart/2008/layout/VerticalCurvedList"/>
    <dgm:cxn modelId="{30A133F2-081B-4F54-ADF5-E17777182DF2}" type="presOf" srcId="{33EF9125-E539-4907-9D21-6E243142272F}" destId="{0615FC39-083B-4CD1-8C3D-2219C02A9736}" srcOrd="0" destOrd="0" presId="urn:microsoft.com/office/officeart/2008/layout/VerticalCurvedList"/>
    <dgm:cxn modelId="{13F639FB-A748-4B0E-BB32-879765DC1456}" srcId="{DC88B1CC-501B-4E63-B554-4CBCBD791912}" destId="{6A82D7A6-35B1-4197-A635-D2F11F727692}" srcOrd="6" destOrd="0" parTransId="{86B3994E-EF20-434A-ACA2-240C2CD5DBD4}" sibTransId="{2BB045A5-D930-4B0A-8FC8-D2712B4E7AB4}"/>
    <dgm:cxn modelId="{AB79805B-2105-4A60-BE17-51AABA60B2E6}" type="presOf" srcId="{F7C48370-7733-49E2-83E7-F3BAEBF42A39}" destId="{FDEA0F5A-422A-458C-B0B0-4880794D7CB3}" srcOrd="0" destOrd="0" presId="urn:microsoft.com/office/officeart/2008/layout/VerticalCurvedList"/>
    <dgm:cxn modelId="{1B3DFBF5-439C-4EF1-B4E5-47618ABD2BA5}" srcId="{DC88B1CC-501B-4E63-B554-4CBCBD791912}" destId="{9C49E73E-452B-4FB3-A49E-9AA013249AB5}" srcOrd="5" destOrd="0" parTransId="{FD313BDD-55C5-44C3-94DE-62DF40F611A3}" sibTransId="{55A6C79C-CD89-46E6-A672-FACBF9B0C852}"/>
    <dgm:cxn modelId="{6C8F3B35-E86E-470E-B62C-09AD5057E591}" srcId="{DC88B1CC-501B-4E63-B554-4CBCBD791912}" destId="{5AE94F86-BDD3-4AFE-A519-7EE82527CEC8}" srcOrd="2" destOrd="0" parTransId="{C60C0643-8E1E-430D-9E5B-BC6C2EA613D2}" sibTransId="{30C45120-6A47-4DD2-8BAA-E9E688CFEE25}"/>
    <dgm:cxn modelId="{B4AC5D18-5776-41A4-A4B4-B48899BA3AD3}" type="presOf" srcId="{83817622-48C6-45F2-B9AE-7E29708EBA60}" destId="{27DA4EE5-AF2D-4E5C-A752-CFA82ADDEEFB}" srcOrd="0" destOrd="0" presId="urn:microsoft.com/office/officeart/2008/layout/VerticalCurvedList"/>
    <dgm:cxn modelId="{443939A1-05D6-4A89-9753-E93600755380}" type="presOf" srcId="{FDD885E3-C273-47E1-8A7E-F1105E85FA9E}" destId="{303E9CF2-27D0-4625-927C-E156846080AF}" srcOrd="0" destOrd="0" presId="urn:microsoft.com/office/officeart/2008/layout/VerticalCurvedList"/>
    <dgm:cxn modelId="{0285CD0F-D752-4CEB-A095-30830E2A3E98}" srcId="{DC88B1CC-501B-4E63-B554-4CBCBD791912}" destId="{FDD885E3-C273-47E1-8A7E-F1105E85FA9E}" srcOrd="1" destOrd="0" parTransId="{45CC3A34-EDE2-4AAF-AABE-502487DD92D2}" sibTransId="{00D044B8-6301-4252-AC87-AC57B6A4BEAB}"/>
    <dgm:cxn modelId="{6190D918-9ACB-48C7-B9F6-0698503562E0}" type="presOf" srcId="{CE9E8DE3-6160-4287-805F-EBE0BDE7190A}" destId="{E0CF993D-8F41-416E-822A-09B0EDB72289}" srcOrd="0" destOrd="0" presId="urn:microsoft.com/office/officeart/2008/layout/VerticalCurvedList"/>
    <dgm:cxn modelId="{DBF7B85E-C2D9-46D3-BF76-C37E7F9B9907}" type="presOf" srcId="{6A82D7A6-35B1-4197-A635-D2F11F727692}" destId="{E1A17BF5-39E2-4984-8A12-71CB33E8D359}" srcOrd="0" destOrd="0" presId="urn:microsoft.com/office/officeart/2008/layout/VerticalCurvedList"/>
    <dgm:cxn modelId="{921C1CCF-1183-4626-AF50-DBDDA72FE463}" type="presOf" srcId="{5AE94F86-BDD3-4AFE-A519-7EE82527CEC8}" destId="{72EE6665-9154-49F8-A4D8-2ECB8597FB4D}" srcOrd="0" destOrd="0" presId="urn:microsoft.com/office/officeart/2008/layout/VerticalCurvedList"/>
    <dgm:cxn modelId="{3E4C087D-0C0F-4872-B567-39AC7F1D4144}" type="presParOf" srcId="{51F9B840-63C1-4B0D-8EE7-B35980B839B6}" destId="{50E398CC-DA63-4519-A30E-E227347EEA7B}" srcOrd="0" destOrd="0" presId="urn:microsoft.com/office/officeart/2008/layout/VerticalCurvedList"/>
    <dgm:cxn modelId="{5E2965C8-3951-4D8A-B4A6-CFE728C4DC14}" type="presParOf" srcId="{50E398CC-DA63-4519-A30E-E227347EEA7B}" destId="{9E9C894D-8686-4F16-9129-66F0D50D6732}" srcOrd="0" destOrd="0" presId="urn:microsoft.com/office/officeart/2008/layout/VerticalCurvedList"/>
    <dgm:cxn modelId="{D1997A94-9A3C-4685-AF0B-C3C3CD194BB6}" type="presParOf" srcId="{9E9C894D-8686-4F16-9129-66F0D50D6732}" destId="{93B09446-A12A-4A9B-BC35-9FEA64E0A270}" srcOrd="0" destOrd="0" presId="urn:microsoft.com/office/officeart/2008/layout/VerticalCurvedList"/>
    <dgm:cxn modelId="{05C94AF8-0340-48C7-9372-143C60A34E72}" type="presParOf" srcId="{9E9C894D-8686-4F16-9129-66F0D50D6732}" destId="{E0CF993D-8F41-416E-822A-09B0EDB72289}" srcOrd="1" destOrd="0" presId="urn:microsoft.com/office/officeart/2008/layout/VerticalCurvedList"/>
    <dgm:cxn modelId="{8294AA58-21E2-44FA-B224-F18EE4DFAB70}" type="presParOf" srcId="{9E9C894D-8686-4F16-9129-66F0D50D6732}" destId="{6FC75A91-61D0-497E-B16B-A004A7F77934}" srcOrd="2" destOrd="0" presId="urn:microsoft.com/office/officeart/2008/layout/VerticalCurvedList"/>
    <dgm:cxn modelId="{C58203A9-79A9-43F1-ABA8-98B1AA5E84CE}" type="presParOf" srcId="{9E9C894D-8686-4F16-9129-66F0D50D6732}" destId="{9E0224B6-389F-4F78-BE15-93B9FBF2BF9F}" srcOrd="3" destOrd="0" presId="urn:microsoft.com/office/officeart/2008/layout/VerticalCurvedList"/>
    <dgm:cxn modelId="{381FBAA1-BA09-4250-A7E4-5735BB6F91DF}" type="presParOf" srcId="{50E398CC-DA63-4519-A30E-E227347EEA7B}" destId="{0615FC39-083B-4CD1-8C3D-2219C02A9736}" srcOrd="1" destOrd="0" presId="urn:microsoft.com/office/officeart/2008/layout/VerticalCurvedList"/>
    <dgm:cxn modelId="{E46E408F-B611-428A-840A-1037090878D9}" type="presParOf" srcId="{50E398CC-DA63-4519-A30E-E227347EEA7B}" destId="{76B9F026-BA32-45CE-BD56-63807D711D4E}" srcOrd="2" destOrd="0" presId="urn:microsoft.com/office/officeart/2008/layout/VerticalCurvedList"/>
    <dgm:cxn modelId="{A6A816CF-EED7-4795-9BCB-FCA33B5B3435}" type="presParOf" srcId="{76B9F026-BA32-45CE-BD56-63807D711D4E}" destId="{3D5D27AA-489E-486D-B1EE-78B6CCF3B3AF}" srcOrd="0" destOrd="0" presId="urn:microsoft.com/office/officeart/2008/layout/VerticalCurvedList"/>
    <dgm:cxn modelId="{80D37737-B944-4CD1-A953-4B36392C2F60}" type="presParOf" srcId="{50E398CC-DA63-4519-A30E-E227347EEA7B}" destId="{303E9CF2-27D0-4625-927C-E156846080AF}" srcOrd="3" destOrd="0" presId="urn:microsoft.com/office/officeart/2008/layout/VerticalCurvedList"/>
    <dgm:cxn modelId="{7835551B-FBCD-453B-87A6-1533E0805B5C}" type="presParOf" srcId="{50E398CC-DA63-4519-A30E-E227347EEA7B}" destId="{ED40E6F4-E153-49CC-93BF-FD767B3751A9}" srcOrd="4" destOrd="0" presId="urn:microsoft.com/office/officeart/2008/layout/VerticalCurvedList"/>
    <dgm:cxn modelId="{9914C3E3-9479-4940-9971-205CD0BBD70B}" type="presParOf" srcId="{ED40E6F4-E153-49CC-93BF-FD767B3751A9}" destId="{E8F0BC93-2B15-41C6-9C6E-084CFC739EC2}" srcOrd="0" destOrd="0" presId="urn:microsoft.com/office/officeart/2008/layout/VerticalCurvedList"/>
    <dgm:cxn modelId="{0BA0A14A-461A-4100-9212-C1462DC952E3}" type="presParOf" srcId="{50E398CC-DA63-4519-A30E-E227347EEA7B}" destId="{72EE6665-9154-49F8-A4D8-2ECB8597FB4D}" srcOrd="5" destOrd="0" presId="urn:microsoft.com/office/officeart/2008/layout/VerticalCurvedList"/>
    <dgm:cxn modelId="{1EDAD543-53BC-4C66-B745-F973C09229D3}" type="presParOf" srcId="{50E398CC-DA63-4519-A30E-E227347EEA7B}" destId="{F54D9400-B5A7-4CC8-B596-4BB77E7F974B}" srcOrd="6" destOrd="0" presId="urn:microsoft.com/office/officeart/2008/layout/VerticalCurvedList"/>
    <dgm:cxn modelId="{AF0F8135-C0CE-4191-9B58-3FBED67B4D93}" type="presParOf" srcId="{F54D9400-B5A7-4CC8-B596-4BB77E7F974B}" destId="{E62A50E4-A0E4-447E-BD35-72A72180D09F}" srcOrd="0" destOrd="0" presId="urn:microsoft.com/office/officeart/2008/layout/VerticalCurvedList"/>
    <dgm:cxn modelId="{14E464E9-CF1F-47C2-BC78-ACCEEDFA03AE}" type="presParOf" srcId="{50E398CC-DA63-4519-A30E-E227347EEA7B}" destId="{FDEA0F5A-422A-458C-B0B0-4880794D7CB3}" srcOrd="7" destOrd="0" presId="urn:microsoft.com/office/officeart/2008/layout/VerticalCurvedList"/>
    <dgm:cxn modelId="{D69111F3-4B2D-48D8-85C3-2080D6A45EE9}" type="presParOf" srcId="{50E398CC-DA63-4519-A30E-E227347EEA7B}" destId="{A634BD7E-3D99-46BC-860D-FAE455335E2D}" srcOrd="8" destOrd="0" presId="urn:microsoft.com/office/officeart/2008/layout/VerticalCurvedList"/>
    <dgm:cxn modelId="{83CD5A74-8CE2-4020-84F1-C4D204CEEF9C}" type="presParOf" srcId="{A634BD7E-3D99-46BC-860D-FAE455335E2D}" destId="{E44BA521-A1A9-4C23-A0DD-4B3F31403BE6}" srcOrd="0" destOrd="0" presId="urn:microsoft.com/office/officeart/2008/layout/VerticalCurvedList"/>
    <dgm:cxn modelId="{5568126B-5C6F-47DC-90E7-3CE0192D7F78}" type="presParOf" srcId="{50E398CC-DA63-4519-A30E-E227347EEA7B}" destId="{27DA4EE5-AF2D-4E5C-A752-CFA82ADDEEFB}" srcOrd="9" destOrd="0" presId="urn:microsoft.com/office/officeart/2008/layout/VerticalCurvedList"/>
    <dgm:cxn modelId="{908A89EA-E5E9-43AB-8B47-A18B70C30131}" type="presParOf" srcId="{50E398CC-DA63-4519-A30E-E227347EEA7B}" destId="{9B53B016-41CE-4CEF-AE82-AF77838B92A3}" srcOrd="10" destOrd="0" presId="urn:microsoft.com/office/officeart/2008/layout/VerticalCurvedList"/>
    <dgm:cxn modelId="{ABBD9392-93EF-4D89-B8FA-40BC7792DB5B}" type="presParOf" srcId="{9B53B016-41CE-4CEF-AE82-AF77838B92A3}" destId="{B688477E-B18E-404F-9123-64326A32E7CC}" srcOrd="0" destOrd="0" presId="urn:microsoft.com/office/officeart/2008/layout/VerticalCurvedList"/>
    <dgm:cxn modelId="{432DF18D-F78F-45D5-9C1D-9C6B7F0173A6}" type="presParOf" srcId="{50E398CC-DA63-4519-A30E-E227347EEA7B}" destId="{E1B2525A-3BDD-4CF6-90D4-FA955D49F9F2}" srcOrd="11" destOrd="0" presId="urn:microsoft.com/office/officeart/2008/layout/VerticalCurvedList"/>
    <dgm:cxn modelId="{1AFF3497-0F50-4B31-9DFF-F1D5688D831B}" type="presParOf" srcId="{50E398CC-DA63-4519-A30E-E227347EEA7B}" destId="{07D0AB1B-3715-45BA-9318-7E482B1E459F}" srcOrd="12" destOrd="0" presId="urn:microsoft.com/office/officeart/2008/layout/VerticalCurvedList"/>
    <dgm:cxn modelId="{93239D60-1F3F-4B2B-8F0D-8EDB89769CC3}" type="presParOf" srcId="{07D0AB1B-3715-45BA-9318-7E482B1E459F}" destId="{C1AD6F57-22B9-4C85-A2B2-B17BA540FE29}" srcOrd="0" destOrd="0" presId="urn:microsoft.com/office/officeart/2008/layout/VerticalCurvedList"/>
    <dgm:cxn modelId="{E891965A-1BC5-48C0-98A1-448C6E5E3C18}" type="presParOf" srcId="{50E398CC-DA63-4519-A30E-E227347EEA7B}" destId="{E1A17BF5-39E2-4984-8A12-71CB33E8D359}" srcOrd="13" destOrd="0" presId="urn:microsoft.com/office/officeart/2008/layout/VerticalCurvedList"/>
    <dgm:cxn modelId="{F1B98362-8295-474E-8DA2-168DE7DD51A0}" type="presParOf" srcId="{50E398CC-DA63-4519-A30E-E227347EEA7B}" destId="{6C9E1469-6796-4727-8AA6-4BF143F3FD24}" srcOrd="14" destOrd="0" presId="urn:microsoft.com/office/officeart/2008/layout/VerticalCurvedList"/>
    <dgm:cxn modelId="{91B7A59C-A340-40CF-9FBC-3A82CD1769D9}" type="presParOf" srcId="{6C9E1469-6796-4727-8AA6-4BF143F3FD24}" destId="{8989749D-D17B-4A44-A0B5-E81E8CCDED1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4FDAC3-6EE9-414D-ADA7-9251B929E598}"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n-US"/>
        </a:p>
      </dgm:t>
    </dgm:pt>
    <dgm:pt modelId="{1E0C7812-4F6C-494E-9A50-573EBCF3190E}">
      <dgm:prSet phldrT="[Text]"/>
      <dgm:spPr/>
      <dgm:t>
        <a:bodyPr/>
        <a:lstStyle/>
        <a:p>
          <a:r>
            <a:rPr lang="en-US" dirty="0" smtClean="0"/>
            <a:t>Unachieved targets and Infrequent Project Steering Committee Meetings</a:t>
          </a:r>
          <a:endParaRPr lang="en-US" dirty="0"/>
        </a:p>
      </dgm:t>
    </dgm:pt>
    <dgm:pt modelId="{B6DCD3E7-3C3C-4342-8263-37F2F0E72F9E}" type="parTrans" cxnId="{8FB75DD5-107C-4D6A-AD8A-2EA898BFC9DF}">
      <dgm:prSet/>
      <dgm:spPr/>
      <dgm:t>
        <a:bodyPr/>
        <a:lstStyle/>
        <a:p>
          <a:endParaRPr lang="en-US"/>
        </a:p>
      </dgm:t>
    </dgm:pt>
    <dgm:pt modelId="{216192ED-C0F3-4C84-8017-C3938F8998B6}" type="sibTrans" cxnId="{8FB75DD5-107C-4D6A-AD8A-2EA898BFC9DF}">
      <dgm:prSet/>
      <dgm:spPr/>
      <dgm:t>
        <a:bodyPr/>
        <a:lstStyle/>
        <a:p>
          <a:endParaRPr lang="en-US"/>
        </a:p>
      </dgm:t>
    </dgm:pt>
    <dgm:pt modelId="{868DD8EA-3264-4CCD-8076-0FEBD2E44CF6}">
      <dgm:prSet phldrT="[Text]"/>
      <dgm:spPr/>
      <dgm:t>
        <a:bodyPr/>
        <a:lstStyle/>
        <a:p>
          <a:r>
            <a:rPr lang="en-US" dirty="0" smtClean="0"/>
            <a:t>Slow implementation of project activities</a:t>
          </a:r>
          <a:endParaRPr lang="en-US" dirty="0"/>
        </a:p>
      </dgm:t>
    </dgm:pt>
    <dgm:pt modelId="{9BA723BF-D293-4CD8-92A4-FC8976D2BB88}" type="parTrans" cxnId="{65209A60-41A3-49C0-900C-FF42E4576527}">
      <dgm:prSet/>
      <dgm:spPr/>
      <dgm:t>
        <a:bodyPr/>
        <a:lstStyle/>
        <a:p>
          <a:endParaRPr lang="en-US"/>
        </a:p>
      </dgm:t>
    </dgm:pt>
    <dgm:pt modelId="{A9F68F7C-B9FF-4570-811E-8F3314819BCF}" type="sibTrans" cxnId="{65209A60-41A3-49C0-900C-FF42E4576527}">
      <dgm:prSet/>
      <dgm:spPr/>
      <dgm:t>
        <a:bodyPr/>
        <a:lstStyle/>
        <a:p>
          <a:endParaRPr lang="en-US"/>
        </a:p>
      </dgm:t>
    </dgm:pt>
    <dgm:pt modelId="{FB3B6398-5FD5-42DF-B6FD-3164B1CCFE23}">
      <dgm:prSet phldrT="[Text]"/>
      <dgm:spPr/>
      <dgm:t>
        <a:bodyPr/>
        <a:lstStyle/>
        <a:p>
          <a:r>
            <a:rPr lang="en-US" dirty="0" smtClean="0"/>
            <a:t>Risk of Losing </a:t>
          </a:r>
        </a:p>
        <a:p>
          <a:r>
            <a:rPr lang="en-US" dirty="0" smtClean="0"/>
            <a:t>Grant Funding</a:t>
          </a:r>
          <a:endParaRPr lang="en-US" dirty="0"/>
        </a:p>
      </dgm:t>
    </dgm:pt>
    <dgm:pt modelId="{B0AFE0C9-C83F-49F7-8D6A-2AE1A9BB021E}" type="parTrans" cxnId="{03144C2C-5DC5-4DAD-A5AC-D68207ADCC19}">
      <dgm:prSet/>
      <dgm:spPr/>
      <dgm:t>
        <a:bodyPr/>
        <a:lstStyle/>
        <a:p>
          <a:endParaRPr lang="en-US"/>
        </a:p>
      </dgm:t>
    </dgm:pt>
    <dgm:pt modelId="{C257994D-09E0-4307-9A6B-1B3B2F182ED0}" type="sibTrans" cxnId="{03144C2C-5DC5-4DAD-A5AC-D68207ADCC19}">
      <dgm:prSet/>
      <dgm:spPr/>
      <dgm:t>
        <a:bodyPr/>
        <a:lstStyle/>
        <a:p>
          <a:endParaRPr lang="en-US"/>
        </a:p>
      </dgm:t>
    </dgm:pt>
    <dgm:pt modelId="{4B5E92F1-985A-481D-B718-AEDDAFB73B71}">
      <dgm:prSet phldrT="[Text]"/>
      <dgm:spPr/>
      <dgm:t>
        <a:bodyPr/>
        <a:lstStyle/>
        <a:p>
          <a:r>
            <a:rPr lang="en-US" dirty="0" smtClean="0"/>
            <a:t>Disbursement </a:t>
          </a:r>
        </a:p>
        <a:p>
          <a:r>
            <a:rPr lang="en-US" dirty="0" smtClean="0"/>
            <a:t>Linked Targets not achieved</a:t>
          </a:r>
          <a:endParaRPr lang="en-US" dirty="0"/>
        </a:p>
      </dgm:t>
    </dgm:pt>
    <dgm:pt modelId="{2ADF82B6-B2BD-4356-9CC3-D86193EA8E95}" type="parTrans" cxnId="{86FA4DEA-8FFE-40F6-91EE-2ED3F9D26B2A}">
      <dgm:prSet/>
      <dgm:spPr/>
      <dgm:t>
        <a:bodyPr/>
        <a:lstStyle/>
        <a:p>
          <a:endParaRPr lang="en-US"/>
        </a:p>
      </dgm:t>
    </dgm:pt>
    <dgm:pt modelId="{88EED5BE-D977-4E2D-A426-BB126ACAFC0C}" type="sibTrans" cxnId="{86FA4DEA-8FFE-40F6-91EE-2ED3F9D26B2A}">
      <dgm:prSet/>
      <dgm:spPr/>
      <dgm:t>
        <a:bodyPr/>
        <a:lstStyle/>
        <a:p>
          <a:endParaRPr lang="en-US"/>
        </a:p>
      </dgm:t>
    </dgm:pt>
    <dgm:pt modelId="{09B970EE-DF7E-4EE9-8CB6-1705443E7D9D}">
      <dgm:prSet phldrT="[Text]" custT="1"/>
      <dgm:spPr/>
      <dgm:t>
        <a:bodyPr/>
        <a:lstStyle/>
        <a:p>
          <a:r>
            <a:rPr lang="en-US" sz="2300" dirty="0" smtClean="0"/>
            <a:t>MLGCD overpaid </a:t>
          </a:r>
          <a:r>
            <a:rPr lang="en-US" sz="2400" b="1" dirty="0" smtClean="0"/>
            <a:t>$7.1M </a:t>
          </a:r>
          <a:r>
            <a:rPr lang="en-US" sz="2300" dirty="0" smtClean="0"/>
            <a:t>in rent over a two-year period for the newly-leased space.</a:t>
          </a:r>
          <a:endParaRPr lang="en-US" sz="2300" dirty="0"/>
        </a:p>
      </dgm:t>
    </dgm:pt>
    <dgm:pt modelId="{1D2A5D28-0AAC-4E9F-BE39-64AF3D715BBE}" type="parTrans" cxnId="{15E4664E-8B4E-4B29-953B-130232D48FB6}">
      <dgm:prSet/>
      <dgm:spPr/>
      <dgm:t>
        <a:bodyPr/>
        <a:lstStyle/>
        <a:p>
          <a:endParaRPr lang="en-US"/>
        </a:p>
      </dgm:t>
    </dgm:pt>
    <dgm:pt modelId="{D3ADD7FA-A3E0-40B9-A4CB-BC1E05B2C5B3}" type="sibTrans" cxnId="{15E4664E-8B4E-4B29-953B-130232D48FB6}">
      <dgm:prSet/>
      <dgm:spPr/>
      <dgm:t>
        <a:bodyPr/>
        <a:lstStyle/>
        <a:p>
          <a:endParaRPr lang="en-US"/>
        </a:p>
      </dgm:t>
    </dgm:pt>
    <dgm:pt modelId="{AED18646-7AFE-4C01-BE97-29402B9B7ECB}" type="pres">
      <dgm:prSet presAssocID="{D74FDAC3-6EE9-414D-ADA7-9251B929E598}" presName="diagram" presStyleCnt="0">
        <dgm:presLayoutVars>
          <dgm:dir/>
          <dgm:resizeHandles val="exact"/>
        </dgm:presLayoutVars>
      </dgm:prSet>
      <dgm:spPr/>
      <dgm:t>
        <a:bodyPr/>
        <a:lstStyle/>
        <a:p>
          <a:endParaRPr lang="en-US"/>
        </a:p>
      </dgm:t>
    </dgm:pt>
    <dgm:pt modelId="{1A84D9B6-9F5B-4F03-997D-37924898B62D}" type="pres">
      <dgm:prSet presAssocID="{1E0C7812-4F6C-494E-9A50-573EBCF3190E}" presName="node" presStyleLbl="node1" presStyleIdx="0" presStyleCnt="5">
        <dgm:presLayoutVars>
          <dgm:bulletEnabled val="1"/>
        </dgm:presLayoutVars>
      </dgm:prSet>
      <dgm:spPr/>
      <dgm:t>
        <a:bodyPr/>
        <a:lstStyle/>
        <a:p>
          <a:endParaRPr lang="en-US"/>
        </a:p>
      </dgm:t>
    </dgm:pt>
    <dgm:pt modelId="{3D83AF84-6921-4F04-9C93-A78F794550C5}" type="pres">
      <dgm:prSet presAssocID="{216192ED-C0F3-4C84-8017-C3938F8998B6}" presName="sibTrans" presStyleCnt="0"/>
      <dgm:spPr/>
    </dgm:pt>
    <dgm:pt modelId="{3ACB2185-9A1D-4144-BC6B-64AC51B5DDC2}" type="pres">
      <dgm:prSet presAssocID="{868DD8EA-3264-4CCD-8076-0FEBD2E44CF6}" presName="node" presStyleLbl="node1" presStyleIdx="1" presStyleCnt="5">
        <dgm:presLayoutVars>
          <dgm:bulletEnabled val="1"/>
        </dgm:presLayoutVars>
      </dgm:prSet>
      <dgm:spPr/>
      <dgm:t>
        <a:bodyPr/>
        <a:lstStyle/>
        <a:p>
          <a:endParaRPr lang="en-US"/>
        </a:p>
      </dgm:t>
    </dgm:pt>
    <dgm:pt modelId="{3E0E5C20-3FA2-490B-897A-080BDF9EF0E9}" type="pres">
      <dgm:prSet presAssocID="{A9F68F7C-B9FF-4570-811E-8F3314819BCF}" presName="sibTrans" presStyleCnt="0"/>
      <dgm:spPr/>
    </dgm:pt>
    <dgm:pt modelId="{95A67F13-2FF9-4DE0-8601-C607DF86E176}" type="pres">
      <dgm:prSet presAssocID="{FB3B6398-5FD5-42DF-B6FD-3164B1CCFE23}" presName="node" presStyleLbl="node1" presStyleIdx="2" presStyleCnt="5">
        <dgm:presLayoutVars>
          <dgm:bulletEnabled val="1"/>
        </dgm:presLayoutVars>
      </dgm:prSet>
      <dgm:spPr/>
      <dgm:t>
        <a:bodyPr/>
        <a:lstStyle/>
        <a:p>
          <a:endParaRPr lang="en-US"/>
        </a:p>
      </dgm:t>
    </dgm:pt>
    <dgm:pt modelId="{FEA5F87E-3731-4E4F-8DBC-2088B9EC9F4F}" type="pres">
      <dgm:prSet presAssocID="{C257994D-09E0-4307-9A6B-1B3B2F182ED0}" presName="sibTrans" presStyleCnt="0"/>
      <dgm:spPr/>
    </dgm:pt>
    <dgm:pt modelId="{024409E5-5E1F-46C7-B2D5-D4100AF0CC40}" type="pres">
      <dgm:prSet presAssocID="{4B5E92F1-985A-481D-B718-AEDDAFB73B71}" presName="node" presStyleLbl="node1" presStyleIdx="3" presStyleCnt="5">
        <dgm:presLayoutVars>
          <dgm:bulletEnabled val="1"/>
        </dgm:presLayoutVars>
      </dgm:prSet>
      <dgm:spPr/>
      <dgm:t>
        <a:bodyPr/>
        <a:lstStyle/>
        <a:p>
          <a:endParaRPr lang="en-US"/>
        </a:p>
      </dgm:t>
    </dgm:pt>
    <dgm:pt modelId="{F3EF8EE2-AF67-4655-8075-52BCA08E30E1}" type="pres">
      <dgm:prSet presAssocID="{88EED5BE-D977-4E2D-A426-BB126ACAFC0C}" presName="sibTrans" presStyleCnt="0"/>
      <dgm:spPr/>
    </dgm:pt>
    <dgm:pt modelId="{5EC724EC-F978-4DEF-A2D8-C4A1B6A076CE}" type="pres">
      <dgm:prSet presAssocID="{09B970EE-DF7E-4EE9-8CB6-1705443E7D9D}" presName="node" presStyleLbl="node1" presStyleIdx="4" presStyleCnt="5">
        <dgm:presLayoutVars>
          <dgm:bulletEnabled val="1"/>
        </dgm:presLayoutVars>
      </dgm:prSet>
      <dgm:spPr/>
      <dgm:t>
        <a:bodyPr/>
        <a:lstStyle/>
        <a:p>
          <a:endParaRPr lang="en-US"/>
        </a:p>
      </dgm:t>
    </dgm:pt>
  </dgm:ptLst>
  <dgm:cxnLst>
    <dgm:cxn modelId="{F32007C5-1435-48BE-AC24-EB9E5291504D}" type="presOf" srcId="{4B5E92F1-985A-481D-B718-AEDDAFB73B71}" destId="{024409E5-5E1F-46C7-B2D5-D4100AF0CC40}" srcOrd="0" destOrd="0" presId="urn:microsoft.com/office/officeart/2005/8/layout/default"/>
    <dgm:cxn modelId="{8FB75DD5-107C-4D6A-AD8A-2EA898BFC9DF}" srcId="{D74FDAC3-6EE9-414D-ADA7-9251B929E598}" destId="{1E0C7812-4F6C-494E-9A50-573EBCF3190E}" srcOrd="0" destOrd="0" parTransId="{B6DCD3E7-3C3C-4342-8263-37F2F0E72F9E}" sibTransId="{216192ED-C0F3-4C84-8017-C3938F8998B6}"/>
    <dgm:cxn modelId="{A8815690-C05F-4752-8EFE-E0F8B2CA4C80}" type="presOf" srcId="{1E0C7812-4F6C-494E-9A50-573EBCF3190E}" destId="{1A84D9B6-9F5B-4F03-997D-37924898B62D}" srcOrd="0" destOrd="0" presId="urn:microsoft.com/office/officeart/2005/8/layout/default"/>
    <dgm:cxn modelId="{86FA4DEA-8FFE-40F6-91EE-2ED3F9D26B2A}" srcId="{D74FDAC3-6EE9-414D-ADA7-9251B929E598}" destId="{4B5E92F1-985A-481D-B718-AEDDAFB73B71}" srcOrd="3" destOrd="0" parTransId="{2ADF82B6-B2BD-4356-9CC3-D86193EA8E95}" sibTransId="{88EED5BE-D977-4E2D-A426-BB126ACAFC0C}"/>
    <dgm:cxn modelId="{65209A60-41A3-49C0-900C-FF42E4576527}" srcId="{D74FDAC3-6EE9-414D-ADA7-9251B929E598}" destId="{868DD8EA-3264-4CCD-8076-0FEBD2E44CF6}" srcOrd="1" destOrd="0" parTransId="{9BA723BF-D293-4CD8-92A4-FC8976D2BB88}" sibTransId="{A9F68F7C-B9FF-4570-811E-8F3314819BCF}"/>
    <dgm:cxn modelId="{A1F2605F-7484-4846-861E-33D850331F58}" type="presOf" srcId="{09B970EE-DF7E-4EE9-8CB6-1705443E7D9D}" destId="{5EC724EC-F978-4DEF-A2D8-C4A1B6A076CE}" srcOrd="0" destOrd="0" presId="urn:microsoft.com/office/officeart/2005/8/layout/default"/>
    <dgm:cxn modelId="{15E4664E-8B4E-4B29-953B-130232D48FB6}" srcId="{D74FDAC3-6EE9-414D-ADA7-9251B929E598}" destId="{09B970EE-DF7E-4EE9-8CB6-1705443E7D9D}" srcOrd="4" destOrd="0" parTransId="{1D2A5D28-0AAC-4E9F-BE39-64AF3D715BBE}" sibTransId="{D3ADD7FA-A3E0-40B9-A4CB-BC1E05B2C5B3}"/>
    <dgm:cxn modelId="{FC2C1587-F5EE-450A-B1C7-11254390CD42}" type="presOf" srcId="{D74FDAC3-6EE9-414D-ADA7-9251B929E598}" destId="{AED18646-7AFE-4C01-BE97-29402B9B7ECB}" srcOrd="0" destOrd="0" presId="urn:microsoft.com/office/officeart/2005/8/layout/default"/>
    <dgm:cxn modelId="{993570E4-C3EE-49EA-A84E-2F14AD72EA14}" type="presOf" srcId="{FB3B6398-5FD5-42DF-B6FD-3164B1CCFE23}" destId="{95A67F13-2FF9-4DE0-8601-C607DF86E176}" srcOrd="0" destOrd="0" presId="urn:microsoft.com/office/officeart/2005/8/layout/default"/>
    <dgm:cxn modelId="{03144C2C-5DC5-4DAD-A5AC-D68207ADCC19}" srcId="{D74FDAC3-6EE9-414D-ADA7-9251B929E598}" destId="{FB3B6398-5FD5-42DF-B6FD-3164B1CCFE23}" srcOrd="2" destOrd="0" parTransId="{B0AFE0C9-C83F-49F7-8D6A-2AE1A9BB021E}" sibTransId="{C257994D-09E0-4307-9A6B-1B3B2F182ED0}"/>
    <dgm:cxn modelId="{739B6CA8-C2CE-466F-BE62-256A528DD3F4}" type="presOf" srcId="{868DD8EA-3264-4CCD-8076-0FEBD2E44CF6}" destId="{3ACB2185-9A1D-4144-BC6B-64AC51B5DDC2}" srcOrd="0" destOrd="0" presId="urn:microsoft.com/office/officeart/2005/8/layout/default"/>
    <dgm:cxn modelId="{D31097B9-2C98-4697-AEAB-ABAEEDF681B2}" type="presParOf" srcId="{AED18646-7AFE-4C01-BE97-29402B9B7ECB}" destId="{1A84D9B6-9F5B-4F03-997D-37924898B62D}" srcOrd="0" destOrd="0" presId="urn:microsoft.com/office/officeart/2005/8/layout/default"/>
    <dgm:cxn modelId="{8ADB1E2F-72EE-4E32-84DC-1622F9011148}" type="presParOf" srcId="{AED18646-7AFE-4C01-BE97-29402B9B7ECB}" destId="{3D83AF84-6921-4F04-9C93-A78F794550C5}" srcOrd="1" destOrd="0" presId="urn:microsoft.com/office/officeart/2005/8/layout/default"/>
    <dgm:cxn modelId="{4724F1B5-14A1-48C3-A509-793942629B45}" type="presParOf" srcId="{AED18646-7AFE-4C01-BE97-29402B9B7ECB}" destId="{3ACB2185-9A1D-4144-BC6B-64AC51B5DDC2}" srcOrd="2" destOrd="0" presId="urn:microsoft.com/office/officeart/2005/8/layout/default"/>
    <dgm:cxn modelId="{28338A92-589B-44C8-B54E-FA739E18C7FD}" type="presParOf" srcId="{AED18646-7AFE-4C01-BE97-29402B9B7ECB}" destId="{3E0E5C20-3FA2-490B-897A-080BDF9EF0E9}" srcOrd="3" destOrd="0" presId="urn:microsoft.com/office/officeart/2005/8/layout/default"/>
    <dgm:cxn modelId="{26AB6E2D-BD51-431B-8883-55E239A3E5D3}" type="presParOf" srcId="{AED18646-7AFE-4C01-BE97-29402B9B7ECB}" destId="{95A67F13-2FF9-4DE0-8601-C607DF86E176}" srcOrd="4" destOrd="0" presId="urn:microsoft.com/office/officeart/2005/8/layout/default"/>
    <dgm:cxn modelId="{7F316790-AB82-4939-883A-E0035B885220}" type="presParOf" srcId="{AED18646-7AFE-4C01-BE97-29402B9B7ECB}" destId="{FEA5F87E-3731-4E4F-8DBC-2088B9EC9F4F}" srcOrd="5" destOrd="0" presId="urn:microsoft.com/office/officeart/2005/8/layout/default"/>
    <dgm:cxn modelId="{8FFE5989-A398-46D4-B2B5-57305BDAB255}" type="presParOf" srcId="{AED18646-7AFE-4C01-BE97-29402B9B7ECB}" destId="{024409E5-5E1F-46C7-B2D5-D4100AF0CC40}" srcOrd="6" destOrd="0" presId="urn:microsoft.com/office/officeart/2005/8/layout/default"/>
    <dgm:cxn modelId="{49A8B0A3-70B6-49B6-AB7A-8D2DC91DFD4C}" type="presParOf" srcId="{AED18646-7AFE-4C01-BE97-29402B9B7ECB}" destId="{F3EF8EE2-AF67-4655-8075-52BCA08E30E1}" srcOrd="7" destOrd="0" presId="urn:microsoft.com/office/officeart/2005/8/layout/default"/>
    <dgm:cxn modelId="{A5D4901C-1BA5-41AA-9CCA-9B31EE1F5C9D}" type="presParOf" srcId="{AED18646-7AFE-4C01-BE97-29402B9B7ECB}" destId="{5EC724EC-F978-4DEF-A2D8-C4A1B6A076CE}"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2A9FC4-DD7B-4C71-84C6-51116041097E}" type="doc">
      <dgm:prSet loTypeId="urn:microsoft.com/office/officeart/2005/8/layout/matrix1" loCatId="matrix" qsTypeId="urn:microsoft.com/office/officeart/2005/8/quickstyle/simple4" qsCatId="simple" csTypeId="urn:microsoft.com/office/officeart/2005/8/colors/colorful1" csCatId="colorful" phldr="1"/>
      <dgm:spPr/>
      <dgm:t>
        <a:bodyPr/>
        <a:lstStyle/>
        <a:p>
          <a:endParaRPr lang="en-US"/>
        </a:p>
      </dgm:t>
    </dgm:pt>
    <dgm:pt modelId="{1F0AC7FA-20C2-467E-9042-0A2B7D719A6E}">
      <dgm:prSet phldrT="[Text]"/>
      <dgm:spPr/>
      <dgm:t>
        <a:bodyPr/>
        <a:lstStyle/>
        <a:p>
          <a:r>
            <a:rPr lang="en-US" dirty="0" smtClean="0"/>
            <a:t>Long Outstanding Aged Payables</a:t>
          </a:r>
          <a:endParaRPr lang="en-US" dirty="0"/>
        </a:p>
      </dgm:t>
    </dgm:pt>
    <dgm:pt modelId="{4F3E32AD-708E-45C3-AE9E-33329E41BF01}" type="parTrans" cxnId="{4229B906-E4CA-4859-B203-AFCFFDC409FB}">
      <dgm:prSet/>
      <dgm:spPr/>
      <dgm:t>
        <a:bodyPr/>
        <a:lstStyle/>
        <a:p>
          <a:endParaRPr lang="en-US"/>
        </a:p>
      </dgm:t>
    </dgm:pt>
    <dgm:pt modelId="{D6ABECFF-ED33-405F-849A-F4703A46F050}" type="sibTrans" cxnId="{4229B906-E4CA-4859-B203-AFCFFDC409FB}">
      <dgm:prSet/>
      <dgm:spPr/>
      <dgm:t>
        <a:bodyPr/>
        <a:lstStyle/>
        <a:p>
          <a:endParaRPr lang="en-US"/>
        </a:p>
      </dgm:t>
    </dgm:pt>
    <dgm:pt modelId="{059A20F9-9F64-4E35-846A-C6806E950638}">
      <dgm:prSet phldrT="[Text]"/>
      <dgm:spPr/>
      <dgm:t>
        <a:bodyPr/>
        <a:lstStyle/>
        <a:p>
          <a:r>
            <a:rPr lang="en-US" dirty="0" smtClean="0"/>
            <a:t>Inadequate Controls over Revenue &amp; Lack of effective monitoring of Advance Accounts</a:t>
          </a:r>
          <a:endParaRPr lang="en-US" dirty="0"/>
        </a:p>
      </dgm:t>
    </dgm:pt>
    <dgm:pt modelId="{78678FFC-80B7-4E17-86C3-B3701C9AED2A}" type="parTrans" cxnId="{C45A129A-1562-4043-A1E4-C418C738ACA0}">
      <dgm:prSet/>
      <dgm:spPr/>
      <dgm:t>
        <a:bodyPr/>
        <a:lstStyle/>
        <a:p>
          <a:endParaRPr lang="en-US"/>
        </a:p>
      </dgm:t>
    </dgm:pt>
    <dgm:pt modelId="{028F5C55-C31E-4CEF-AB19-EC6550D2E09F}" type="sibTrans" cxnId="{C45A129A-1562-4043-A1E4-C418C738ACA0}">
      <dgm:prSet/>
      <dgm:spPr/>
      <dgm:t>
        <a:bodyPr/>
        <a:lstStyle/>
        <a:p>
          <a:endParaRPr lang="en-US"/>
        </a:p>
      </dgm:t>
    </dgm:pt>
    <dgm:pt modelId="{53B927A5-9FD4-4B6B-AAE6-CCCDC34677EC}">
      <dgm:prSet phldrT="[Text]" custT="1"/>
      <dgm:spPr/>
      <dgm:t>
        <a:bodyPr/>
        <a:lstStyle/>
        <a:p>
          <a:r>
            <a:rPr lang="en-US" sz="2200" dirty="0" smtClean="0"/>
            <a:t>Payments totalling </a:t>
          </a:r>
          <a:r>
            <a:rPr lang="en-US" sz="2400" b="1" dirty="0" smtClean="0"/>
            <a:t>$1.3M </a:t>
          </a:r>
          <a:r>
            <a:rPr lang="en-US" sz="2200" dirty="0" smtClean="0"/>
            <a:t>made without formal agreement</a:t>
          </a:r>
          <a:endParaRPr lang="en-US" sz="2200" dirty="0"/>
        </a:p>
      </dgm:t>
    </dgm:pt>
    <dgm:pt modelId="{7E0A1EB7-9713-46E4-A3CC-DDEA351C73D1}" type="parTrans" cxnId="{E5C669D5-FB33-4439-9B48-09F999FD2D6D}">
      <dgm:prSet/>
      <dgm:spPr/>
      <dgm:t>
        <a:bodyPr/>
        <a:lstStyle/>
        <a:p>
          <a:endParaRPr lang="en-US"/>
        </a:p>
      </dgm:t>
    </dgm:pt>
    <dgm:pt modelId="{956D14E1-307E-4FAC-9CB3-DD0B2DE365CD}" type="sibTrans" cxnId="{E5C669D5-FB33-4439-9B48-09F999FD2D6D}">
      <dgm:prSet/>
      <dgm:spPr/>
      <dgm:t>
        <a:bodyPr/>
        <a:lstStyle/>
        <a:p>
          <a:endParaRPr lang="en-US"/>
        </a:p>
      </dgm:t>
    </dgm:pt>
    <dgm:pt modelId="{135E73C6-C7DA-4B5B-A112-77AB2A7D7EB3}">
      <dgm:prSet phldrT="[Text]" custT="1"/>
      <dgm:spPr/>
      <dgm:t>
        <a:bodyPr/>
        <a:lstStyle/>
        <a:p>
          <a:r>
            <a:rPr lang="en-US" sz="2200" dirty="0" smtClean="0"/>
            <a:t>Stock count was not conducted to substantiate inventory balance of </a:t>
          </a:r>
          <a:r>
            <a:rPr lang="en-US" sz="2400" b="1" dirty="0" smtClean="0"/>
            <a:t>$94M</a:t>
          </a:r>
          <a:endParaRPr lang="en-US" sz="2200" b="1" dirty="0"/>
        </a:p>
      </dgm:t>
    </dgm:pt>
    <dgm:pt modelId="{1E259AC5-E40F-410E-A493-A9D5BD13089E}" type="parTrans" cxnId="{CAAD0089-4E35-4548-B87C-B74F18ACF1E8}">
      <dgm:prSet/>
      <dgm:spPr/>
      <dgm:t>
        <a:bodyPr/>
        <a:lstStyle/>
        <a:p>
          <a:endParaRPr lang="en-US"/>
        </a:p>
      </dgm:t>
    </dgm:pt>
    <dgm:pt modelId="{AE5ABA3A-4BB4-4957-A859-AEAD63B321F8}" type="sibTrans" cxnId="{CAAD0089-4E35-4548-B87C-B74F18ACF1E8}">
      <dgm:prSet/>
      <dgm:spPr/>
      <dgm:t>
        <a:bodyPr/>
        <a:lstStyle/>
        <a:p>
          <a:endParaRPr lang="en-US"/>
        </a:p>
      </dgm:t>
    </dgm:pt>
    <dgm:pt modelId="{5308ADBF-4C13-4F04-8127-61E3B530ECCC}">
      <dgm:prSet phldrT="[Text]" custT="1"/>
      <dgm:spPr/>
      <dgm:t>
        <a:bodyPr/>
        <a:lstStyle/>
        <a:p>
          <a:r>
            <a:rPr lang="en-US" sz="2200" dirty="0" smtClean="0"/>
            <a:t>Overpayment to Early Childhood Practitioners was approximately </a:t>
          </a:r>
          <a:r>
            <a:rPr lang="en-US" sz="2400" b="1" dirty="0" smtClean="0"/>
            <a:t>$28M </a:t>
          </a:r>
          <a:r>
            <a:rPr lang="en-US" sz="2200" dirty="0" smtClean="0"/>
            <a:t>as at March 31, 2018</a:t>
          </a:r>
          <a:endParaRPr lang="en-US" sz="2200" dirty="0"/>
        </a:p>
      </dgm:t>
    </dgm:pt>
    <dgm:pt modelId="{4B838FAF-31C0-48CF-B529-DFA9EBA80248}" type="parTrans" cxnId="{3EAF5230-D1F3-497E-B65A-FF4B5AD18974}">
      <dgm:prSet/>
      <dgm:spPr/>
      <dgm:t>
        <a:bodyPr/>
        <a:lstStyle/>
        <a:p>
          <a:endParaRPr lang="en-US"/>
        </a:p>
      </dgm:t>
    </dgm:pt>
    <dgm:pt modelId="{181911A5-96B2-4A11-85C3-C65EC4C8ED7F}" type="sibTrans" cxnId="{3EAF5230-D1F3-497E-B65A-FF4B5AD18974}">
      <dgm:prSet/>
      <dgm:spPr/>
      <dgm:t>
        <a:bodyPr/>
        <a:lstStyle/>
        <a:p>
          <a:endParaRPr lang="en-US"/>
        </a:p>
      </dgm:t>
    </dgm:pt>
    <dgm:pt modelId="{D1B083FE-0698-4691-8A28-B399FF9F57E5}" type="pres">
      <dgm:prSet presAssocID="{A22A9FC4-DD7B-4C71-84C6-51116041097E}" presName="diagram" presStyleCnt="0">
        <dgm:presLayoutVars>
          <dgm:chMax val="1"/>
          <dgm:dir/>
          <dgm:animLvl val="ctr"/>
          <dgm:resizeHandles val="exact"/>
        </dgm:presLayoutVars>
      </dgm:prSet>
      <dgm:spPr/>
      <dgm:t>
        <a:bodyPr/>
        <a:lstStyle/>
        <a:p>
          <a:endParaRPr lang="en-US"/>
        </a:p>
      </dgm:t>
    </dgm:pt>
    <dgm:pt modelId="{A0DC8AFD-2B47-4590-B88C-9ADDD58170C5}" type="pres">
      <dgm:prSet presAssocID="{A22A9FC4-DD7B-4C71-84C6-51116041097E}" presName="matrix" presStyleCnt="0"/>
      <dgm:spPr/>
      <dgm:t>
        <a:bodyPr/>
        <a:lstStyle/>
        <a:p>
          <a:endParaRPr lang="en-US"/>
        </a:p>
      </dgm:t>
    </dgm:pt>
    <dgm:pt modelId="{A84793A9-0AE5-4B13-85BE-8CC68FB75B66}" type="pres">
      <dgm:prSet presAssocID="{A22A9FC4-DD7B-4C71-84C6-51116041097E}" presName="tile1" presStyleLbl="node1" presStyleIdx="0" presStyleCnt="4"/>
      <dgm:spPr/>
      <dgm:t>
        <a:bodyPr/>
        <a:lstStyle/>
        <a:p>
          <a:endParaRPr lang="en-US"/>
        </a:p>
      </dgm:t>
    </dgm:pt>
    <dgm:pt modelId="{C4C1E3A3-7747-41D8-83D0-9766BA4118C5}" type="pres">
      <dgm:prSet presAssocID="{A22A9FC4-DD7B-4C71-84C6-51116041097E}" presName="tile1text" presStyleLbl="node1" presStyleIdx="0" presStyleCnt="4">
        <dgm:presLayoutVars>
          <dgm:chMax val="0"/>
          <dgm:chPref val="0"/>
          <dgm:bulletEnabled val="1"/>
        </dgm:presLayoutVars>
      </dgm:prSet>
      <dgm:spPr/>
      <dgm:t>
        <a:bodyPr/>
        <a:lstStyle/>
        <a:p>
          <a:endParaRPr lang="en-US"/>
        </a:p>
      </dgm:t>
    </dgm:pt>
    <dgm:pt modelId="{5C85CAD4-0980-4896-9F0E-2992D43A2702}" type="pres">
      <dgm:prSet presAssocID="{A22A9FC4-DD7B-4C71-84C6-51116041097E}" presName="tile2" presStyleLbl="node1" presStyleIdx="1" presStyleCnt="4"/>
      <dgm:spPr/>
      <dgm:t>
        <a:bodyPr/>
        <a:lstStyle/>
        <a:p>
          <a:endParaRPr lang="en-US"/>
        </a:p>
      </dgm:t>
    </dgm:pt>
    <dgm:pt modelId="{222135CF-EC34-4398-94DD-F3EA8139DAF2}" type="pres">
      <dgm:prSet presAssocID="{A22A9FC4-DD7B-4C71-84C6-51116041097E}" presName="tile2text" presStyleLbl="node1" presStyleIdx="1" presStyleCnt="4">
        <dgm:presLayoutVars>
          <dgm:chMax val="0"/>
          <dgm:chPref val="0"/>
          <dgm:bulletEnabled val="1"/>
        </dgm:presLayoutVars>
      </dgm:prSet>
      <dgm:spPr/>
      <dgm:t>
        <a:bodyPr/>
        <a:lstStyle/>
        <a:p>
          <a:endParaRPr lang="en-US"/>
        </a:p>
      </dgm:t>
    </dgm:pt>
    <dgm:pt modelId="{ABB15CEE-F679-4F35-BACF-76C64547DA24}" type="pres">
      <dgm:prSet presAssocID="{A22A9FC4-DD7B-4C71-84C6-51116041097E}" presName="tile3" presStyleLbl="node1" presStyleIdx="2" presStyleCnt="4"/>
      <dgm:spPr/>
      <dgm:t>
        <a:bodyPr/>
        <a:lstStyle/>
        <a:p>
          <a:endParaRPr lang="en-US"/>
        </a:p>
      </dgm:t>
    </dgm:pt>
    <dgm:pt modelId="{A06539E7-BE3D-4A61-8F97-7302945A690B}" type="pres">
      <dgm:prSet presAssocID="{A22A9FC4-DD7B-4C71-84C6-51116041097E}" presName="tile3text" presStyleLbl="node1" presStyleIdx="2" presStyleCnt="4">
        <dgm:presLayoutVars>
          <dgm:chMax val="0"/>
          <dgm:chPref val="0"/>
          <dgm:bulletEnabled val="1"/>
        </dgm:presLayoutVars>
      </dgm:prSet>
      <dgm:spPr/>
      <dgm:t>
        <a:bodyPr/>
        <a:lstStyle/>
        <a:p>
          <a:endParaRPr lang="en-US"/>
        </a:p>
      </dgm:t>
    </dgm:pt>
    <dgm:pt modelId="{C734E86A-E327-4E72-AB2A-D2B9379A536A}" type="pres">
      <dgm:prSet presAssocID="{A22A9FC4-DD7B-4C71-84C6-51116041097E}" presName="tile4" presStyleLbl="node1" presStyleIdx="3" presStyleCnt="4"/>
      <dgm:spPr/>
      <dgm:t>
        <a:bodyPr/>
        <a:lstStyle/>
        <a:p>
          <a:endParaRPr lang="en-US"/>
        </a:p>
      </dgm:t>
    </dgm:pt>
    <dgm:pt modelId="{5546462F-0800-4D46-BE9E-5DA8E21DD813}" type="pres">
      <dgm:prSet presAssocID="{A22A9FC4-DD7B-4C71-84C6-51116041097E}" presName="tile4text" presStyleLbl="node1" presStyleIdx="3" presStyleCnt="4">
        <dgm:presLayoutVars>
          <dgm:chMax val="0"/>
          <dgm:chPref val="0"/>
          <dgm:bulletEnabled val="1"/>
        </dgm:presLayoutVars>
      </dgm:prSet>
      <dgm:spPr/>
      <dgm:t>
        <a:bodyPr/>
        <a:lstStyle/>
        <a:p>
          <a:endParaRPr lang="en-US"/>
        </a:p>
      </dgm:t>
    </dgm:pt>
    <dgm:pt modelId="{5D4C9DCC-68D2-4111-8182-66D0C66D8779}" type="pres">
      <dgm:prSet presAssocID="{A22A9FC4-DD7B-4C71-84C6-51116041097E}" presName="centerTile" presStyleLbl="fgShp" presStyleIdx="0" presStyleCnt="1" custScaleX="113840" custScaleY="128535">
        <dgm:presLayoutVars>
          <dgm:chMax val="0"/>
          <dgm:chPref val="0"/>
        </dgm:presLayoutVars>
      </dgm:prSet>
      <dgm:spPr/>
      <dgm:t>
        <a:bodyPr/>
        <a:lstStyle/>
        <a:p>
          <a:endParaRPr lang="en-US"/>
        </a:p>
      </dgm:t>
    </dgm:pt>
  </dgm:ptLst>
  <dgm:cxnLst>
    <dgm:cxn modelId="{D392DC1A-AC6B-4715-B6A3-65BD07C4F1AB}" type="presOf" srcId="{135E73C6-C7DA-4B5B-A112-77AB2A7D7EB3}" destId="{ABB15CEE-F679-4F35-BACF-76C64547DA24}" srcOrd="0" destOrd="0" presId="urn:microsoft.com/office/officeart/2005/8/layout/matrix1"/>
    <dgm:cxn modelId="{731F14CD-F510-4635-B559-19197EE42148}" type="presOf" srcId="{5308ADBF-4C13-4F04-8127-61E3B530ECCC}" destId="{C734E86A-E327-4E72-AB2A-D2B9379A536A}" srcOrd="0" destOrd="0" presId="urn:microsoft.com/office/officeart/2005/8/layout/matrix1"/>
    <dgm:cxn modelId="{11ED85B9-F7B6-4997-A08B-81694E3C8077}" type="presOf" srcId="{1F0AC7FA-20C2-467E-9042-0A2B7D719A6E}" destId="{5D4C9DCC-68D2-4111-8182-66D0C66D8779}" srcOrd="0" destOrd="0" presId="urn:microsoft.com/office/officeart/2005/8/layout/matrix1"/>
    <dgm:cxn modelId="{ECD466FD-D911-41A4-AE30-17C14D882679}" type="presOf" srcId="{059A20F9-9F64-4E35-846A-C6806E950638}" destId="{C4C1E3A3-7747-41D8-83D0-9766BA4118C5}" srcOrd="1" destOrd="0" presId="urn:microsoft.com/office/officeart/2005/8/layout/matrix1"/>
    <dgm:cxn modelId="{C45A129A-1562-4043-A1E4-C418C738ACA0}" srcId="{1F0AC7FA-20C2-467E-9042-0A2B7D719A6E}" destId="{059A20F9-9F64-4E35-846A-C6806E950638}" srcOrd="0" destOrd="0" parTransId="{78678FFC-80B7-4E17-86C3-B3701C9AED2A}" sibTransId="{028F5C55-C31E-4CEF-AB19-EC6550D2E09F}"/>
    <dgm:cxn modelId="{CAAD0089-4E35-4548-B87C-B74F18ACF1E8}" srcId="{1F0AC7FA-20C2-467E-9042-0A2B7D719A6E}" destId="{135E73C6-C7DA-4B5B-A112-77AB2A7D7EB3}" srcOrd="2" destOrd="0" parTransId="{1E259AC5-E40F-410E-A493-A9D5BD13089E}" sibTransId="{AE5ABA3A-4BB4-4957-A859-AEAD63B321F8}"/>
    <dgm:cxn modelId="{3EBD1C42-6188-4391-B5D9-AC2CF02BC8D9}" type="presOf" srcId="{5308ADBF-4C13-4F04-8127-61E3B530ECCC}" destId="{5546462F-0800-4D46-BE9E-5DA8E21DD813}" srcOrd="1" destOrd="0" presId="urn:microsoft.com/office/officeart/2005/8/layout/matrix1"/>
    <dgm:cxn modelId="{4229B906-E4CA-4859-B203-AFCFFDC409FB}" srcId="{A22A9FC4-DD7B-4C71-84C6-51116041097E}" destId="{1F0AC7FA-20C2-467E-9042-0A2B7D719A6E}" srcOrd="0" destOrd="0" parTransId="{4F3E32AD-708E-45C3-AE9E-33329E41BF01}" sibTransId="{D6ABECFF-ED33-405F-849A-F4703A46F050}"/>
    <dgm:cxn modelId="{659E092F-3DC0-4E24-948F-38A5C9C6CA2E}" type="presOf" srcId="{059A20F9-9F64-4E35-846A-C6806E950638}" destId="{A84793A9-0AE5-4B13-85BE-8CC68FB75B66}" srcOrd="0" destOrd="0" presId="urn:microsoft.com/office/officeart/2005/8/layout/matrix1"/>
    <dgm:cxn modelId="{3EAF5230-D1F3-497E-B65A-FF4B5AD18974}" srcId="{1F0AC7FA-20C2-467E-9042-0A2B7D719A6E}" destId="{5308ADBF-4C13-4F04-8127-61E3B530ECCC}" srcOrd="3" destOrd="0" parTransId="{4B838FAF-31C0-48CF-B529-DFA9EBA80248}" sibTransId="{181911A5-96B2-4A11-85C3-C65EC4C8ED7F}"/>
    <dgm:cxn modelId="{6A136D70-EC46-4001-9FCA-EE9F5FFC864F}" type="presOf" srcId="{53B927A5-9FD4-4B6B-AAE6-CCCDC34677EC}" destId="{222135CF-EC34-4398-94DD-F3EA8139DAF2}" srcOrd="1" destOrd="0" presId="urn:microsoft.com/office/officeart/2005/8/layout/matrix1"/>
    <dgm:cxn modelId="{E242FB6A-787B-4733-B0A5-F55469D06208}" type="presOf" srcId="{135E73C6-C7DA-4B5B-A112-77AB2A7D7EB3}" destId="{A06539E7-BE3D-4A61-8F97-7302945A690B}" srcOrd="1" destOrd="0" presId="urn:microsoft.com/office/officeart/2005/8/layout/matrix1"/>
    <dgm:cxn modelId="{AA3D221C-D697-4119-B5F2-B1712E830877}" type="presOf" srcId="{53B927A5-9FD4-4B6B-AAE6-CCCDC34677EC}" destId="{5C85CAD4-0980-4896-9F0E-2992D43A2702}" srcOrd="0" destOrd="0" presId="urn:microsoft.com/office/officeart/2005/8/layout/matrix1"/>
    <dgm:cxn modelId="{B746A774-D842-4923-B5B5-3DBD8240FDDC}" type="presOf" srcId="{A22A9FC4-DD7B-4C71-84C6-51116041097E}" destId="{D1B083FE-0698-4691-8A28-B399FF9F57E5}" srcOrd="0" destOrd="0" presId="urn:microsoft.com/office/officeart/2005/8/layout/matrix1"/>
    <dgm:cxn modelId="{E5C669D5-FB33-4439-9B48-09F999FD2D6D}" srcId="{1F0AC7FA-20C2-467E-9042-0A2B7D719A6E}" destId="{53B927A5-9FD4-4B6B-AAE6-CCCDC34677EC}" srcOrd="1" destOrd="0" parTransId="{7E0A1EB7-9713-46E4-A3CC-DDEA351C73D1}" sibTransId="{956D14E1-307E-4FAC-9CB3-DD0B2DE365CD}"/>
    <dgm:cxn modelId="{3A92B917-D129-43DF-91C8-A422B3EE720A}" type="presParOf" srcId="{D1B083FE-0698-4691-8A28-B399FF9F57E5}" destId="{A0DC8AFD-2B47-4590-B88C-9ADDD58170C5}" srcOrd="0" destOrd="0" presId="urn:microsoft.com/office/officeart/2005/8/layout/matrix1"/>
    <dgm:cxn modelId="{4FA340ED-85DE-4572-89B8-986D64B52282}" type="presParOf" srcId="{A0DC8AFD-2B47-4590-B88C-9ADDD58170C5}" destId="{A84793A9-0AE5-4B13-85BE-8CC68FB75B66}" srcOrd="0" destOrd="0" presId="urn:microsoft.com/office/officeart/2005/8/layout/matrix1"/>
    <dgm:cxn modelId="{37523711-3201-4748-B612-F92D6AFB5012}" type="presParOf" srcId="{A0DC8AFD-2B47-4590-B88C-9ADDD58170C5}" destId="{C4C1E3A3-7747-41D8-83D0-9766BA4118C5}" srcOrd="1" destOrd="0" presId="urn:microsoft.com/office/officeart/2005/8/layout/matrix1"/>
    <dgm:cxn modelId="{DE5B0513-4D86-4234-A7D3-38747FF4822F}" type="presParOf" srcId="{A0DC8AFD-2B47-4590-B88C-9ADDD58170C5}" destId="{5C85CAD4-0980-4896-9F0E-2992D43A2702}" srcOrd="2" destOrd="0" presId="urn:microsoft.com/office/officeart/2005/8/layout/matrix1"/>
    <dgm:cxn modelId="{BFC9A50A-B05D-4593-AE9F-38727814E4BF}" type="presParOf" srcId="{A0DC8AFD-2B47-4590-B88C-9ADDD58170C5}" destId="{222135CF-EC34-4398-94DD-F3EA8139DAF2}" srcOrd="3" destOrd="0" presId="urn:microsoft.com/office/officeart/2005/8/layout/matrix1"/>
    <dgm:cxn modelId="{100AC1AE-36E4-42BF-8C97-F2E593783EBD}" type="presParOf" srcId="{A0DC8AFD-2B47-4590-B88C-9ADDD58170C5}" destId="{ABB15CEE-F679-4F35-BACF-76C64547DA24}" srcOrd="4" destOrd="0" presId="urn:microsoft.com/office/officeart/2005/8/layout/matrix1"/>
    <dgm:cxn modelId="{E8098F7E-73C2-454D-B5DE-6F3CAAAE9828}" type="presParOf" srcId="{A0DC8AFD-2B47-4590-B88C-9ADDD58170C5}" destId="{A06539E7-BE3D-4A61-8F97-7302945A690B}" srcOrd="5" destOrd="0" presId="urn:microsoft.com/office/officeart/2005/8/layout/matrix1"/>
    <dgm:cxn modelId="{349124EC-2D8D-44CA-8199-2AD5795F7CAE}" type="presParOf" srcId="{A0DC8AFD-2B47-4590-B88C-9ADDD58170C5}" destId="{C734E86A-E327-4E72-AB2A-D2B9379A536A}" srcOrd="6" destOrd="0" presId="urn:microsoft.com/office/officeart/2005/8/layout/matrix1"/>
    <dgm:cxn modelId="{A98C9612-2246-4B1B-B0C9-FAC197F66576}" type="presParOf" srcId="{A0DC8AFD-2B47-4590-B88C-9ADDD58170C5}" destId="{5546462F-0800-4D46-BE9E-5DA8E21DD813}" srcOrd="7" destOrd="0" presId="urn:microsoft.com/office/officeart/2005/8/layout/matrix1"/>
    <dgm:cxn modelId="{17C24419-875C-4EB2-8D63-4F886F2DB9C4}" type="presParOf" srcId="{D1B083FE-0698-4691-8A28-B399FF9F57E5}" destId="{5D4C9DCC-68D2-4111-8182-66D0C66D877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B7F9AD-9FB3-4C83-B31F-3C8281F9CE0F}" type="doc">
      <dgm:prSet loTypeId="urn:microsoft.com/office/officeart/2005/8/layout/hList9" loCatId="list" qsTypeId="urn:microsoft.com/office/officeart/2005/8/quickstyle/3d3" qsCatId="3D" csTypeId="urn:microsoft.com/office/officeart/2005/8/colors/colorful1" csCatId="colorful" phldr="1"/>
      <dgm:spPr/>
      <dgm:t>
        <a:bodyPr/>
        <a:lstStyle/>
        <a:p>
          <a:endParaRPr lang="en-US"/>
        </a:p>
      </dgm:t>
    </dgm:pt>
    <dgm:pt modelId="{47534E46-81E6-423C-8564-282FAD706170}">
      <dgm:prSet phldrT="[Text]"/>
      <dgm:spPr/>
      <dgm:t>
        <a:bodyPr/>
        <a:lstStyle/>
        <a:p>
          <a:r>
            <a:rPr lang="en-US" dirty="0" smtClean="0"/>
            <a:t>Procurement Management </a:t>
          </a:r>
          <a:endParaRPr lang="en-US" dirty="0"/>
        </a:p>
      </dgm:t>
    </dgm:pt>
    <dgm:pt modelId="{669E76B9-C5A8-4206-A801-086BAA3DDCC8}" type="parTrans" cxnId="{349DF501-0E67-4062-AED7-00A5E3840D10}">
      <dgm:prSet/>
      <dgm:spPr/>
      <dgm:t>
        <a:bodyPr/>
        <a:lstStyle/>
        <a:p>
          <a:endParaRPr lang="en-US"/>
        </a:p>
      </dgm:t>
    </dgm:pt>
    <dgm:pt modelId="{CD1F0802-DE34-48AA-9989-A53137E84E16}" type="sibTrans" cxnId="{349DF501-0E67-4062-AED7-00A5E3840D10}">
      <dgm:prSet/>
      <dgm:spPr/>
      <dgm:t>
        <a:bodyPr/>
        <a:lstStyle/>
        <a:p>
          <a:endParaRPr lang="en-US"/>
        </a:p>
      </dgm:t>
    </dgm:pt>
    <dgm:pt modelId="{0A855773-E0DA-4AF0-8200-DFEB53C1774A}">
      <dgm:prSet phldrT="[Text]"/>
      <dgm:spPr/>
      <dgm:t>
        <a:bodyPr/>
        <a:lstStyle/>
        <a:p>
          <a:r>
            <a:rPr lang="en-US" dirty="0" smtClean="0"/>
            <a:t>Breaches of the Procurement Guidelines in the award of contracts.</a:t>
          </a:r>
          <a:endParaRPr lang="en-US" dirty="0"/>
        </a:p>
      </dgm:t>
    </dgm:pt>
    <dgm:pt modelId="{10DEDCF1-B912-4B9F-A9C7-4116475837DB}" type="parTrans" cxnId="{CCD47906-20C7-42B5-9D3A-ED7402A64EFE}">
      <dgm:prSet/>
      <dgm:spPr/>
      <dgm:t>
        <a:bodyPr/>
        <a:lstStyle/>
        <a:p>
          <a:endParaRPr lang="en-US"/>
        </a:p>
      </dgm:t>
    </dgm:pt>
    <dgm:pt modelId="{C6C57E37-2564-40FC-85C0-45C96DB7AF50}" type="sibTrans" cxnId="{CCD47906-20C7-42B5-9D3A-ED7402A64EFE}">
      <dgm:prSet/>
      <dgm:spPr/>
      <dgm:t>
        <a:bodyPr/>
        <a:lstStyle/>
        <a:p>
          <a:endParaRPr lang="en-US"/>
        </a:p>
      </dgm:t>
    </dgm:pt>
    <dgm:pt modelId="{253FF1EC-2240-4673-9C63-2BD61938F09A}">
      <dgm:prSet phldrT="[Text]"/>
      <dgm:spPr/>
      <dgm:t>
        <a:bodyPr/>
        <a:lstStyle/>
        <a:p>
          <a:r>
            <a:rPr lang="en-US" dirty="0" smtClean="0"/>
            <a:t>Contracts Management</a:t>
          </a:r>
          <a:endParaRPr lang="en-US" dirty="0"/>
        </a:p>
      </dgm:t>
    </dgm:pt>
    <dgm:pt modelId="{755570D9-4377-47AC-BDC1-EB3856F1BA20}" type="parTrans" cxnId="{BB4C51A2-0716-4EF6-92EC-CC49139978DE}">
      <dgm:prSet/>
      <dgm:spPr/>
      <dgm:t>
        <a:bodyPr/>
        <a:lstStyle/>
        <a:p>
          <a:endParaRPr lang="en-US"/>
        </a:p>
      </dgm:t>
    </dgm:pt>
    <dgm:pt modelId="{F4D96221-F7B2-4451-9358-FB60D55C3F49}" type="sibTrans" cxnId="{BB4C51A2-0716-4EF6-92EC-CC49139978DE}">
      <dgm:prSet/>
      <dgm:spPr/>
      <dgm:t>
        <a:bodyPr/>
        <a:lstStyle/>
        <a:p>
          <a:endParaRPr lang="en-US"/>
        </a:p>
      </dgm:t>
    </dgm:pt>
    <dgm:pt modelId="{18B6EB07-C5C6-4CB9-996C-21F62C716CCC}">
      <dgm:prSet phldrT="[Text]"/>
      <dgm:spPr/>
      <dgm:t>
        <a:bodyPr/>
        <a:lstStyle/>
        <a:p>
          <a:r>
            <a:rPr lang="en-US" dirty="0" smtClean="0"/>
            <a:t>Poor planning and executions of projects</a:t>
          </a:r>
          <a:endParaRPr lang="en-US" dirty="0"/>
        </a:p>
      </dgm:t>
    </dgm:pt>
    <dgm:pt modelId="{2B52B730-5949-4D76-BC22-A5AD664C8917}" type="parTrans" cxnId="{3628801A-B93B-4A07-AF04-F83AE47A0502}">
      <dgm:prSet/>
      <dgm:spPr/>
      <dgm:t>
        <a:bodyPr/>
        <a:lstStyle/>
        <a:p>
          <a:endParaRPr lang="en-US"/>
        </a:p>
      </dgm:t>
    </dgm:pt>
    <dgm:pt modelId="{1ECC973E-B42B-4D2D-9AA5-0735D5DBA5C2}" type="sibTrans" cxnId="{3628801A-B93B-4A07-AF04-F83AE47A0502}">
      <dgm:prSet/>
      <dgm:spPr/>
      <dgm:t>
        <a:bodyPr/>
        <a:lstStyle/>
        <a:p>
          <a:endParaRPr lang="en-US"/>
        </a:p>
      </dgm:t>
    </dgm:pt>
    <dgm:pt modelId="{2875B6CD-D0DF-4997-A8DC-3353214E6A24}" type="pres">
      <dgm:prSet presAssocID="{38B7F9AD-9FB3-4C83-B31F-3C8281F9CE0F}" presName="list" presStyleCnt="0">
        <dgm:presLayoutVars>
          <dgm:dir/>
          <dgm:animLvl val="lvl"/>
        </dgm:presLayoutVars>
      </dgm:prSet>
      <dgm:spPr/>
      <dgm:t>
        <a:bodyPr/>
        <a:lstStyle/>
        <a:p>
          <a:endParaRPr lang="en-US"/>
        </a:p>
      </dgm:t>
    </dgm:pt>
    <dgm:pt modelId="{B8404CE1-3FBD-4E54-B090-BCE47D3BD66E}" type="pres">
      <dgm:prSet presAssocID="{47534E46-81E6-423C-8564-282FAD706170}" presName="posSpace" presStyleCnt="0"/>
      <dgm:spPr/>
    </dgm:pt>
    <dgm:pt modelId="{D93E83FD-40B0-4343-B54E-0A0ADF520350}" type="pres">
      <dgm:prSet presAssocID="{47534E46-81E6-423C-8564-282FAD706170}" presName="vertFlow" presStyleCnt="0"/>
      <dgm:spPr/>
    </dgm:pt>
    <dgm:pt modelId="{5C3C7DDB-5D70-4D57-B698-77E4D84C3454}" type="pres">
      <dgm:prSet presAssocID="{47534E46-81E6-423C-8564-282FAD706170}" presName="topSpace" presStyleCnt="0"/>
      <dgm:spPr/>
    </dgm:pt>
    <dgm:pt modelId="{45B031DD-C9AA-482A-B679-0FC2CE416BF4}" type="pres">
      <dgm:prSet presAssocID="{47534E46-81E6-423C-8564-282FAD706170}" presName="firstComp" presStyleCnt="0"/>
      <dgm:spPr/>
    </dgm:pt>
    <dgm:pt modelId="{8731CD20-37D9-4173-B941-7AB23E5C97AD}" type="pres">
      <dgm:prSet presAssocID="{47534E46-81E6-423C-8564-282FAD706170}" presName="firstChild" presStyleLbl="bgAccFollowNode1" presStyleIdx="0" presStyleCnt="2"/>
      <dgm:spPr/>
      <dgm:t>
        <a:bodyPr/>
        <a:lstStyle/>
        <a:p>
          <a:endParaRPr lang="en-US"/>
        </a:p>
      </dgm:t>
    </dgm:pt>
    <dgm:pt modelId="{920C328B-51BF-41F8-80B7-A76BD87969ED}" type="pres">
      <dgm:prSet presAssocID="{47534E46-81E6-423C-8564-282FAD706170}" presName="firstChildTx" presStyleLbl="bgAccFollowNode1" presStyleIdx="0" presStyleCnt="2">
        <dgm:presLayoutVars>
          <dgm:bulletEnabled val="1"/>
        </dgm:presLayoutVars>
      </dgm:prSet>
      <dgm:spPr/>
      <dgm:t>
        <a:bodyPr/>
        <a:lstStyle/>
        <a:p>
          <a:endParaRPr lang="en-US"/>
        </a:p>
      </dgm:t>
    </dgm:pt>
    <dgm:pt modelId="{17DC66A9-868E-49DA-AAA5-86D6AFD96815}" type="pres">
      <dgm:prSet presAssocID="{47534E46-81E6-423C-8564-282FAD706170}" presName="negSpace" presStyleCnt="0"/>
      <dgm:spPr/>
    </dgm:pt>
    <dgm:pt modelId="{C85CDDAA-0353-4C87-B225-DF650143B23C}" type="pres">
      <dgm:prSet presAssocID="{47534E46-81E6-423C-8564-282FAD706170}" presName="circle" presStyleLbl="node1" presStyleIdx="0" presStyleCnt="2"/>
      <dgm:spPr/>
      <dgm:t>
        <a:bodyPr/>
        <a:lstStyle/>
        <a:p>
          <a:endParaRPr lang="en-US"/>
        </a:p>
      </dgm:t>
    </dgm:pt>
    <dgm:pt modelId="{39F9D217-B437-436B-B3D7-F9F0DEA02806}" type="pres">
      <dgm:prSet presAssocID="{CD1F0802-DE34-48AA-9989-A53137E84E16}" presName="transSpace" presStyleCnt="0"/>
      <dgm:spPr/>
    </dgm:pt>
    <dgm:pt modelId="{049758F4-8BC8-43BA-8BB1-3452DE6530F5}" type="pres">
      <dgm:prSet presAssocID="{253FF1EC-2240-4673-9C63-2BD61938F09A}" presName="posSpace" presStyleCnt="0"/>
      <dgm:spPr/>
    </dgm:pt>
    <dgm:pt modelId="{26C9EABD-873F-4E42-B8C2-27CAB5E1F514}" type="pres">
      <dgm:prSet presAssocID="{253FF1EC-2240-4673-9C63-2BD61938F09A}" presName="vertFlow" presStyleCnt="0"/>
      <dgm:spPr/>
    </dgm:pt>
    <dgm:pt modelId="{AB852345-6D44-45EF-9240-2D06E52126A2}" type="pres">
      <dgm:prSet presAssocID="{253FF1EC-2240-4673-9C63-2BD61938F09A}" presName="topSpace" presStyleCnt="0"/>
      <dgm:spPr/>
    </dgm:pt>
    <dgm:pt modelId="{7262D16D-EFA3-4BFE-BFB4-41F2E16CAB4B}" type="pres">
      <dgm:prSet presAssocID="{253FF1EC-2240-4673-9C63-2BD61938F09A}" presName="firstComp" presStyleCnt="0"/>
      <dgm:spPr/>
    </dgm:pt>
    <dgm:pt modelId="{1307680C-3D36-43B9-B434-4B81C88AC798}" type="pres">
      <dgm:prSet presAssocID="{253FF1EC-2240-4673-9C63-2BD61938F09A}" presName="firstChild" presStyleLbl="bgAccFollowNode1" presStyleIdx="1" presStyleCnt="2"/>
      <dgm:spPr/>
      <dgm:t>
        <a:bodyPr/>
        <a:lstStyle/>
        <a:p>
          <a:endParaRPr lang="en-US"/>
        </a:p>
      </dgm:t>
    </dgm:pt>
    <dgm:pt modelId="{4741F398-7074-43A2-A03C-AC92B2CD8423}" type="pres">
      <dgm:prSet presAssocID="{253FF1EC-2240-4673-9C63-2BD61938F09A}" presName="firstChildTx" presStyleLbl="bgAccFollowNode1" presStyleIdx="1" presStyleCnt="2">
        <dgm:presLayoutVars>
          <dgm:bulletEnabled val="1"/>
        </dgm:presLayoutVars>
      </dgm:prSet>
      <dgm:spPr/>
      <dgm:t>
        <a:bodyPr/>
        <a:lstStyle/>
        <a:p>
          <a:endParaRPr lang="en-US"/>
        </a:p>
      </dgm:t>
    </dgm:pt>
    <dgm:pt modelId="{E86AD71F-3B0A-4ECE-9356-6FA3DD356A08}" type="pres">
      <dgm:prSet presAssocID="{253FF1EC-2240-4673-9C63-2BD61938F09A}" presName="negSpace" presStyleCnt="0"/>
      <dgm:spPr/>
    </dgm:pt>
    <dgm:pt modelId="{7E6AEC4B-D041-43D2-94B5-D83CEDE1CE3A}" type="pres">
      <dgm:prSet presAssocID="{253FF1EC-2240-4673-9C63-2BD61938F09A}" presName="circle" presStyleLbl="node1" presStyleIdx="1" presStyleCnt="2"/>
      <dgm:spPr/>
      <dgm:t>
        <a:bodyPr/>
        <a:lstStyle/>
        <a:p>
          <a:endParaRPr lang="en-US"/>
        </a:p>
      </dgm:t>
    </dgm:pt>
  </dgm:ptLst>
  <dgm:cxnLst>
    <dgm:cxn modelId="{2804A44C-88AC-4C56-8F4C-5B5164BEBE2F}" type="presOf" srcId="{18B6EB07-C5C6-4CB9-996C-21F62C716CCC}" destId="{1307680C-3D36-43B9-B434-4B81C88AC798}" srcOrd="0" destOrd="0" presId="urn:microsoft.com/office/officeart/2005/8/layout/hList9"/>
    <dgm:cxn modelId="{D7CF1C30-9C4F-45F8-928C-82AB7C4C7653}" type="presOf" srcId="{0A855773-E0DA-4AF0-8200-DFEB53C1774A}" destId="{8731CD20-37D9-4173-B941-7AB23E5C97AD}" srcOrd="0" destOrd="0" presId="urn:microsoft.com/office/officeart/2005/8/layout/hList9"/>
    <dgm:cxn modelId="{B649CDCC-C7BB-453E-AA08-DB881A346B92}" type="presOf" srcId="{38B7F9AD-9FB3-4C83-B31F-3C8281F9CE0F}" destId="{2875B6CD-D0DF-4997-A8DC-3353214E6A24}" srcOrd="0" destOrd="0" presId="urn:microsoft.com/office/officeart/2005/8/layout/hList9"/>
    <dgm:cxn modelId="{BB4C51A2-0716-4EF6-92EC-CC49139978DE}" srcId="{38B7F9AD-9FB3-4C83-B31F-3C8281F9CE0F}" destId="{253FF1EC-2240-4673-9C63-2BD61938F09A}" srcOrd="1" destOrd="0" parTransId="{755570D9-4377-47AC-BDC1-EB3856F1BA20}" sibTransId="{F4D96221-F7B2-4451-9358-FB60D55C3F49}"/>
    <dgm:cxn modelId="{CCD47906-20C7-42B5-9D3A-ED7402A64EFE}" srcId="{47534E46-81E6-423C-8564-282FAD706170}" destId="{0A855773-E0DA-4AF0-8200-DFEB53C1774A}" srcOrd="0" destOrd="0" parTransId="{10DEDCF1-B912-4B9F-A9C7-4116475837DB}" sibTransId="{C6C57E37-2564-40FC-85C0-45C96DB7AF50}"/>
    <dgm:cxn modelId="{37CF2786-2914-45CE-90B8-FAB17F071A14}" type="presOf" srcId="{18B6EB07-C5C6-4CB9-996C-21F62C716CCC}" destId="{4741F398-7074-43A2-A03C-AC92B2CD8423}" srcOrd="1" destOrd="0" presId="urn:microsoft.com/office/officeart/2005/8/layout/hList9"/>
    <dgm:cxn modelId="{3628801A-B93B-4A07-AF04-F83AE47A0502}" srcId="{253FF1EC-2240-4673-9C63-2BD61938F09A}" destId="{18B6EB07-C5C6-4CB9-996C-21F62C716CCC}" srcOrd="0" destOrd="0" parTransId="{2B52B730-5949-4D76-BC22-A5AD664C8917}" sibTransId="{1ECC973E-B42B-4D2D-9AA5-0735D5DBA5C2}"/>
    <dgm:cxn modelId="{823BE9A7-E3A0-430A-9140-0D810361A736}" type="presOf" srcId="{47534E46-81E6-423C-8564-282FAD706170}" destId="{C85CDDAA-0353-4C87-B225-DF650143B23C}" srcOrd="0" destOrd="0" presId="urn:microsoft.com/office/officeart/2005/8/layout/hList9"/>
    <dgm:cxn modelId="{D9868599-64D9-4176-8CD9-CA1D29B0E093}" type="presOf" srcId="{0A855773-E0DA-4AF0-8200-DFEB53C1774A}" destId="{920C328B-51BF-41F8-80B7-A76BD87969ED}" srcOrd="1" destOrd="0" presId="urn:microsoft.com/office/officeart/2005/8/layout/hList9"/>
    <dgm:cxn modelId="{349DF501-0E67-4062-AED7-00A5E3840D10}" srcId="{38B7F9AD-9FB3-4C83-B31F-3C8281F9CE0F}" destId="{47534E46-81E6-423C-8564-282FAD706170}" srcOrd="0" destOrd="0" parTransId="{669E76B9-C5A8-4206-A801-086BAA3DDCC8}" sibTransId="{CD1F0802-DE34-48AA-9989-A53137E84E16}"/>
    <dgm:cxn modelId="{BA116DAC-DEF7-4D54-BF86-DE2C6DCD3D0C}" type="presOf" srcId="{253FF1EC-2240-4673-9C63-2BD61938F09A}" destId="{7E6AEC4B-D041-43D2-94B5-D83CEDE1CE3A}" srcOrd="0" destOrd="0" presId="urn:microsoft.com/office/officeart/2005/8/layout/hList9"/>
    <dgm:cxn modelId="{49448522-5DB1-4C81-B911-11DA454F8628}" type="presParOf" srcId="{2875B6CD-D0DF-4997-A8DC-3353214E6A24}" destId="{B8404CE1-3FBD-4E54-B090-BCE47D3BD66E}" srcOrd="0" destOrd="0" presId="urn:microsoft.com/office/officeart/2005/8/layout/hList9"/>
    <dgm:cxn modelId="{19AE78E7-013D-4075-99B5-B2C1178B9894}" type="presParOf" srcId="{2875B6CD-D0DF-4997-A8DC-3353214E6A24}" destId="{D93E83FD-40B0-4343-B54E-0A0ADF520350}" srcOrd="1" destOrd="0" presId="urn:microsoft.com/office/officeart/2005/8/layout/hList9"/>
    <dgm:cxn modelId="{5B940EFC-FDA7-41EB-8403-3271B3FB310B}" type="presParOf" srcId="{D93E83FD-40B0-4343-B54E-0A0ADF520350}" destId="{5C3C7DDB-5D70-4D57-B698-77E4D84C3454}" srcOrd="0" destOrd="0" presId="urn:microsoft.com/office/officeart/2005/8/layout/hList9"/>
    <dgm:cxn modelId="{33727215-8296-497D-9640-F07278C52D0D}" type="presParOf" srcId="{D93E83FD-40B0-4343-B54E-0A0ADF520350}" destId="{45B031DD-C9AA-482A-B679-0FC2CE416BF4}" srcOrd="1" destOrd="0" presId="urn:microsoft.com/office/officeart/2005/8/layout/hList9"/>
    <dgm:cxn modelId="{7DD9E3B2-DA3B-49E3-BD3F-875B39256990}" type="presParOf" srcId="{45B031DD-C9AA-482A-B679-0FC2CE416BF4}" destId="{8731CD20-37D9-4173-B941-7AB23E5C97AD}" srcOrd="0" destOrd="0" presId="urn:microsoft.com/office/officeart/2005/8/layout/hList9"/>
    <dgm:cxn modelId="{734157B9-2B3D-4536-819B-955CAB462B42}" type="presParOf" srcId="{45B031DD-C9AA-482A-B679-0FC2CE416BF4}" destId="{920C328B-51BF-41F8-80B7-A76BD87969ED}" srcOrd="1" destOrd="0" presId="urn:microsoft.com/office/officeart/2005/8/layout/hList9"/>
    <dgm:cxn modelId="{D2EACE3D-28CE-4190-9DAE-01DDF976AEC7}" type="presParOf" srcId="{2875B6CD-D0DF-4997-A8DC-3353214E6A24}" destId="{17DC66A9-868E-49DA-AAA5-86D6AFD96815}" srcOrd="2" destOrd="0" presId="urn:microsoft.com/office/officeart/2005/8/layout/hList9"/>
    <dgm:cxn modelId="{E985ACF3-4F28-4507-8CB8-F0BEE17BC2E3}" type="presParOf" srcId="{2875B6CD-D0DF-4997-A8DC-3353214E6A24}" destId="{C85CDDAA-0353-4C87-B225-DF650143B23C}" srcOrd="3" destOrd="0" presId="urn:microsoft.com/office/officeart/2005/8/layout/hList9"/>
    <dgm:cxn modelId="{824CBA56-8211-4A0F-8E0F-48357CAC187E}" type="presParOf" srcId="{2875B6CD-D0DF-4997-A8DC-3353214E6A24}" destId="{39F9D217-B437-436B-B3D7-F9F0DEA02806}" srcOrd="4" destOrd="0" presId="urn:microsoft.com/office/officeart/2005/8/layout/hList9"/>
    <dgm:cxn modelId="{171B9D3A-8C5E-422F-85CC-8089FAED6493}" type="presParOf" srcId="{2875B6CD-D0DF-4997-A8DC-3353214E6A24}" destId="{049758F4-8BC8-43BA-8BB1-3452DE6530F5}" srcOrd="5" destOrd="0" presId="urn:microsoft.com/office/officeart/2005/8/layout/hList9"/>
    <dgm:cxn modelId="{6EEA4731-900C-4528-BB8D-48D82CEC6E0A}" type="presParOf" srcId="{2875B6CD-D0DF-4997-A8DC-3353214E6A24}" destId="{26C9EABD-873F-4E42-B8C2-27CAB5E1F514}" srcOrd="6" destOrd="0" presId="urn:microsoft.com/office/officeart/2005/8/layout/hList9"/>
    <dgm:cxn modelId="{89587185-117B-4C39-B6B2-BA12BC0DB6D7}" type="presParOf" srcId="{26C9EABD-873F-4E42-B8C2-27CAB5E1F514}" destId="{AB852345-6D44-45EF-9240-2D06E52126A2}" srcOrd="0" destOrd="0" presId="urn:microsoft.com/office/officeart/2005/8/layout/hList9"/>
    <dgm:cxn modelId="{2CF7C486-D6DD-49DF-8E1D-E156ECD14407}" type="presParOf" srcId="{26C9EABD-873F-4E42-B8C2-27CAB5E1F514}" destId="{7262D16D-EFA3-4BFE-BFB4-41F2E16CAB4B}" srcOrd="1" destOrd="0" presId="urn:microsoft.com/office/officeart/2005/8/layout/hList9"/>
    <dgm:cxn modelId="{30881E5F-8BB5-4845-9F79-542B02F43EA9}" type="presParOf" srcId="{7262D16D-EFA3-4BFE-BFB4-41F2E16CAB4B}" destId="{1307680C-3D36-43B9-B434-4B81C88AC798}" srcOrd="0" destOrd="0" presId="urn:microsoft.com/office/officeart/2005/8/layout/hList9"/>
    <dgm:cxn modelId="{83338347-6F7B-46F3-82A1-126EA55E85B9}" type="presParOf" srcId="{7262D16D-EFA3-4BFE-BFB4-41F2E16CAB4B}" destId="{4741F398-7074-43A2-A03C-AC92B2CD8423}" srcOrd="1" destOrd="0" presId="urn:microsoft.com/office/officeart/2005/8/layout/hList9"/>
    <dgm:cxn modelId="{71141B85-E9F1-42AF-A322-B7A19F82552F}" type="presParOf" srcId="{2875B6CD-D0DF-4997-A8DC-3353214E6A24}" destId="{E86AD71F-3B0A-4ECE-9356-6FA3DD356A08}" srcOrd="7" destOrd="0" presId="urn:microsoft.com/office/officeart/2005/8/layout/hList9"/>
    <dgm:cxn modelId="{DEC02F75-D7DF-4073-ABC6-3D5596E4F1C2}" type="presParOf" srcId="{2875B6CD-D0DF-4997-A8DC-3353214E6A24}" destId="{7E6AEC4B-D041-43D2-94B5-D83CEDE1CE3A}"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69C1AD-A3F3-41DF-A327-F9576B5951EB}"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n-US"/>
        </a:p>
      </dgm:t>
    </dgm:pt>
    <dgm:pt modelId="{39EA404B-EC6A-4410-BB59-C99B1E89A884}">
      <dgm:prSet phldrT="[Text]" custT="1"/>
      <dgm:spPr/>
      <dgm:t>
        <a:bodyPr/>
        <a:lstStyle/>
        <a:p>
          <a:r>
            <a:rPr lang="en-US" sz="1800" dirty="0" smtClean="0"/>
            <a:t>Absence of an IT Oversight Committee - JCF</a:t>
          </a:r>
          <a:endParaRPr lang="en-US" sz="1800" dirty="0"/>
        </a:p>
      </dgm:t>
    </dgm:pt>
    <dgm:pt modelId="{46F635FA-B3D0-45CB-A493-821A2ED11593}" type="parTrans" cxnId="{F612AEE5-CA8E-41C2-A180-5AC01491F628}">
      <dgm:prSet/>
      <dgm:spPr/>
      <dgm:t>
        <a:bodyPr/>
        <a:lstStyle/>
        <a:p>
          <a:endParaRPr lang="en-US" sz="1800"/>
        </a:p>
      </dgm:t>
    </dgm:pt>
    <dgm:pt modelId="{968C4164-2784-47AD-BD06-C7474FEE5144}" type="sibTrans" cxnId="{F612AEE5-CA8E-41C2-A180-5AC01491F628}">
      <dgm:prSet/>
      <dgm:spPr/>
      <dgm:t>
        <a:bodyPr/>
        <a:lstStyle/>
        <a:p>
          <a:endParaRPr lang="en-US" sz="1800"/>
        </a:p>
      </dgm:t>
    </dgm:pt>
    <dgm:pt modelId="{86FB6E71-79BC-4F80-8C3B-C434DB38E31F}">
      <dgm:prSet phldrT="[Text]" custT="1"/>
      <dgm:spPr/>
      <dgm:t>
        <a:bodyPr/>
        <a:lstStyle/>
        <a:p>
          <a:r>
            <a:rPr lang="en-US" sz="1800" dirty="0" smtClean="0"/>
            <a:t>Unapproved IT Policies and Procedures - JIS</a:t>
          </a:r>
          <a:endParaRPr lang="en-US" sz="1800" dirty="0"/>
        </a:p>
      </dgm:t>
    </dgm:pt>
    <dgm:pt modelId="{02DA888E-D1ED-4DCA-A75E-330CBE29F68A}" type="parTrans" cxnId="{1E57AD57-103F-439E-A15A-FFA20954EEF3}">
      <dgm:prSet/>
      <dgm:spPr/>
      <dgm:t>
        <a:bodyPr/>
        <a:lstStyle/>
        <a:p>
          <a:endParaRPr lang="en-US" sz="1800"/>
        </a:p>
      </dgm:t>
    </dgm:pt>
    <dgm:pt modelId="{BDBD9863-5453-4BC9-AA48-3B634853457A}" type="sibTrans" cxnId="{1E57AD57-103F-439E-A15A-FFA20954EEF3}">
      <dgm:prSet/>
      <dgm:spPr/>
      <dgm:t>
        <a:bodyPr/>
        <a:lstStyle/>
        <a:p>
          <a:endParaRPr lang="en-US" sz="1800"/>
        </a:p>
      </dgm:t>
    </dgm:pt>
    <dgm:pt modelId="{8A86B6B9-E103-46AA-833A-AD14A84A8C9F}">
      <dgm:prSet phldrT="[Text]" custT="1"/>
      <dgm:spPr/>
      <dgm:t>
        <a:bodyPr/>
        <a:lstStyle/>
        <a:p>
          <a:r>
            <a:rPr lang="en-US" sz="1800" dirty="0" smtClean="0"/>
            <a:t>Absence of IT Strategic Planning - JCF</a:t>
          </a:r>
          <a:endParaRPr lang="en-US" sz="1800" dirty="0"/>
        </a:p>
      </dgm:t>
    </dgm:pt>
    <dgm:pt modelId="{A22EDBB1-F039-440E-9D99-A2C88B333A4E}" type="parTrans" cxnId="{C92A8DA1-A937-4F3E-8033-4E35A49CEB2B}">
      <dgm:prSet/>
      <dgm:spPr/>
      <dgm:t>
        <a:bodyPr/>
        <a:lstStyle/>
        <a:p>
          <a:endParaRPr lang="en-US" sz="1800"/>
        </a:p>
      </dgm:t>
    </dgm:pt>
    <dgm:pt modelId="{962E99BE-2C2D-4B24-A8A3-DA92F54AAA08}" type="sibTrans" cxnId="{C92A8DA1-A937-4F3E-8033-4E35A49CEB2B}">
      <dgm:prSet/>
      <dgm:spPr/>
      <dgm:t>
        <a:bodyPr/>
        <a:lstStyle/>
        <a:p>
          <a:endParaRPr lang="en-US" sz="1800"/>
        </a:p>
      </dgm:t>
    </dgm:pt>
    <dgm:pt modelId="{76B796B4-6E8B-4647-988C-BC8FC5013D62}">
      <dgm:prSet phldrT="[Text]" custT="1"/>
      <dgm:spPr/>
      <dgm:t>
        <a:bodyPr/>
        <a:lstStyle/>
        <a:p>
          <a:r>
            <a:rPr lang="en-US" sz="1800" dirty="0" smtClean="0"/>
            <a:t>Informal IT Risk Assessment</a:t>
          </a:r>
          <a:endParaRPr lang="en-US" sz="1800" dirty="0"/>
        </a:p>
      </dgm:t>
    </dgm:pt>
    <dgm:pt modelId="{B95AADBA-F886-4BC0-9EAF-416507804397}" type="parTrans" cxnId="{242713EA-B69C-4C5D-884E-3A9F5082422A}">
      <dgm:prSet/>
      <dgm:spPr/>
      <dgm:t>
        <a:bodyPr/>
        <a:lstStyle/>
        <a:p>
          <a:endParaRPr lang="en-US" sz="1800"/>
        </a:p>
      </dgm:t>
    </dgm:pt>
    <dgm:pt modelId="{1DB50AB6-4E7B-4666-B88A-5222A2C17EC8}" type="sibTrans" cxnId="{242713EA-B69C-4C5D-884E-3A9F5082422A}">
      <dgm:prSet/>
      <dgm:spPr/>
      <dgm:t>
        <a:bodyPr/>
        <a:lstStyle/>
        <a:p>
          <a:endParaRPr lang="en-US" sz="1800"/>
        </a:p>
      </dgm:t>
    </dgm:pt>
    <dgm:pt modelId="{C10B519B-4950-4768-B0D3-87F2E1A64040}">
      <dgm:prSet phldrT="[Text]" custT="1"/>
      <dgm:spPr/>
      <dgm:t>
        <a:bodyPr/>
        <a:lstStyle/>
        <a:p>
          <a:r>
            <a:rPr lang="en-US" sz="1800" dirty="0" smtClean="0"/>
            <a:t>Inadequate IT Security Function – MoFPS</a:t>
          </a:r>
          <a:endParaRPr lang="en-US" sz="1800" dirty="0"/>
        </a:p>
      </dgm:t>
    </dgm:pt>
    <dgm:pt modelId="{E33F492C-019A-4E99-8DD5-945F37BF8D7D}" type="parTrans" cxnId="{75FC9D9C-312E-47F8-A891-2AD5F6D7A73B}">
      <dgm:prSet/>
      <dgm:spPr/>
      <dgm:t>
        <a:bodyPr/>
        <a:lstStyle/>
        <a:p>
          <a:endParaRPr lang="en-US" sz="1800"/>
        </a:p>
      </dgm:t>
    </dgm:pt>
    <dgm:pt modelId="{6BB04A7A-91C2-4241-B27A-1F5FC0BB9BFB}" type="sibTrans" cxnId="{75FC9D9C-312E-47F8-A891-2AD5F6D7A73B}">
      <dgm:prSet/>
      <dgm:spPr/>
      <dgm:t>
        <a:bodyPr/>
        <a:lstStyle/>
        <a:p>
          <a:endParaRPr lang="en-US" sz="1800"/>
        </a:p>
      </dgm:t>
    </dgm:pt>
    <dgm:pt modelId="{6F7EF604-91B2-47CD-96F0-7601BE86DB0C}">
      <dgm:prSet phldrT="[Text]" custT="1"/>
      <dgm:spPr/>
      <dgm:t>
        <a:bodyPr/>
        <a:lstStyle/>
        <a:p>
          <a:r>
            <a:rPr lang="en-US" sz="1800" dirty="0" smtClean="0"/>
            <a:t>Inadequate IT Security Incident Response System – JIS</a:t>
          </a:r>
          <a:endParaRPr lang="en-US" sz="1800" dirty="0"/>
        </a:p>
      </dgm:t>
    </dgm:pt>
    <dgm:pt modelId="{2F062708-86B8-4BCA-B6CF-16C97EB0AAD1}" type="parTrans" cxnId="{CF5A6B9E-709A-4ADA-98BD-E687CE840EBD}">
      <dgm:prSet/>
      <dgm:spPr/>
      <dgm:t>
        <a:bodyPr/>
        <a:lstStyle/>
        <a:p>
          <a:endParaRPr lang="en-US" sz="1800"/>
        </a:p>
      </dgm:t>
    </dgm:pt>
    <dgm:pt modelId="{7AC9916C-7D79-4B8A-9A62-64808EBF13AC}" type="sibTrans" cxnId="{CF5A6B9E-709A-4ADA-98BD-E687CE840EBD}">
      <dgm:prSet/>
      <dgm:spPr/>
      <dgm:t>
        <a:bodyPr/>
        <a:lstStyle/>
        <a:p>
          <a:endParaRPr lang="en-US" sz="1800"/>
        </a:p>
      </dgm:t>
    </dgm:pt>
    <dgm:pt modelId="{2F63A931-B4B7-4F59-B0F3-3E038B6D338E}">
      <dgm:prSet phldrT="[Text]" custT="1"/>
      <dgm:spPr/>
      <dgm:t>
        <a:bodyPr/>
        <a:lstStyle/>
        <a:p>
          <a:r>
            <a:rPr lang="en-US" sz="1800" dirty="0" smtClean="0"/>
            <a:t>Limited IT Security Training and Sensitization</a:t>
          </a:r>
          <a:endParaRPr lang="en-US" sz="1800" dirty="0"/>
        </a:p>
      </dgm:t>
    </dgm:pt>
    <dgm:pt modelId="{05544353-9DA5-4C3A-B945-3A584409F76B}" type="parTrans" cxnId="{4AA5AE77-D0D6-4550-B5A6-B458CAAED1F2}">
      <dgm:prSet/>
      <dgm:spPr/>
      <dgm:t>
        <a:bodyPr/>
        <a:lstStyle/>
        <a:p>
          <a:endParaRPr lang="en-US" sz="1800"/>
        </a:p>
      </dgm:t>
    </dgm:pt>
    <dgm:pt modelId="{88A1E937-3629-4E42-8270-0F7D3B208CD0}" type="sibTrans" cxnId="{4AA5AE77-D0D6-4550-B5A6-B458CAAED1F2}">
      <dgm:prSet/>
      <dgm:spPr/>
      <dgm:t>
        <a:bodyPr/>
        <a:lstStyle/>
        <a:p>
          <a:endParaRPr lang="en-US" sz="1800"/>
        </a:p>
      </dgm:t>
    </dgm:pt>
    <dgm:pt modelId="{A0A14D0B-4E51-45D7-A07E-B979EDBF8B46}">
      <dgm:prSet phldrT="[Text]" custT="1"/>
      <dgm:spPr/>
      <dgm:t>
        <a:bodyPr/>
        <a:lstStyle/>
        <a:p>
          <a:r>
            <a:rPr lang="en-US" sz="1800" dirty="0" smtClean="0"/>
            <a:t>Inadequate Controls over Administrator Accounts and Activities</a:t>
          </a:r>
          <a:endParaRPr lang="en-US" sz="1800" dirty="0"/>
        </a:p>
      </dgm:t>
    </dgm:pt>
    <dgm:pt modelId="{A4D238FF-72AC-45C3-B41A-D30F322A1176}" type="parTrans" cxnId="{2B3E37CF-D546-47E8-9C1A-F130FDEF9B77}">
      <dgm:prSet/>
      <dgm:spPr/>
      <dgm:t>
        <a:bodyPr/>
        <a:lstStyle/>
        <a:p>
          <a:endParaRPr lang="en-US" sz="1800"/>
        </a:p>
      </dgm:t>
    </dgm:pt>
    <dgm:pt modelId="{81104EDE-9A43-48C0-AB54-43FFD5E7C40E}" type="sibTrans" cxnId="{2B3E37CF-D546-47E8-9C1A-F130FDEF9B77}">
      <dgm:prSet/>
      <dgm:spPr/>
      <dgm:t>
        <a:bodyPr/>
        <a:lstStyle/>
        <a:p>
          <a:endParaRPr lang="en-US" sz="1800"/>
        </a:p>
      </dgm:t>
    </dgm:pt>
    <dgm:pt modelId="{AD7C50CD-2EF5-4AC2-B24C-CA4B7B6CC804}">
      <dgm:prSet phldrT="[Text]" custT="1"/>
      <dgm:spPr/>
      <dgm:t>
        <a:bodyPr/>
        <a:lstStyle/>
        <a:p>
          <a:r>
            <a:rPr lang="en-US" sz="1800" smtClean="0"/>
            <a:t>Inadequate Information Security Controls in the Disposal of ICT Equipment</a:t>
          </a:r>
          <a:endParaRPr lang="en-US" sz="1800" dirty="0"/>
        </a:p>
      </dgm:t>
    </dgm:pt>
    <dgm:pt modelId="{BF8020CA-4F82-4C0B-86D1-399D3A601CCF}" type="parTrans" cxnId="{001DAD49-7800-40BE-B4FF-10463AC00642}">
      <dgm:prSet/>
      <dgm:spPr/>
      <dgm:t>
        <a:bodyPr/>
        <a:lstStyle/>
        <a:p>
          <a:endParaRPr lang="en-US" sz="1800"/>
        </a:p>
      </dgm:t>
    </dgm:pt>
    <dgm:pt modelId="{62C8067A-C989-4EE4-8A42-2E242C5CA273}" type="sibTrans" cxnId="{001DAD49-7800-40BE-B4FF-10463AC00642}">
      <dgm:prSet/>
      <dgm:spPr/>
      <dgm:t>
        <a:bodyPr/>
        <a:lstStyle/>
        <a:p>
          <a:endParaRPr lang="en-US" sz="1800"/>
        </a:p>
      </dgm:t>
    </dgm:pt>
    <dgm:pt modelId="{AC82CE34-9BCE-4D93-8944-AABBA89D5275}">
      <dgm:prSet custT="1"/>
      <dgm:spPr/>
      <dgm:t>
        <a:bodyPr/>
        <a:lstStyle/>
        <a:p>
          <a:r>
            <a:rPr lang="en-US" sz="1800" dirty="0" smtClean="0"/>
            <a:t>Inadequate Access Controls</a:t>
          </a:r>
          <a:endParaRPr lang="en-US" sz="1800" dirty="0"/>
        </a:p>
      </dgm:t>
    </dgm:pt>
    <dgm:pt modelId="{A42D4AB1-75C4-4F00-84B1-6896B959C51D}" type="parTrans" cxnId="{01785A19-B475-4E20-813E-5915AF798C4F}">
      <dgm:prSet/>
      <dgm:spPr/>
      <dgm:t>
        <a:bodyPr/>
        <a:lstStyle/>
        <a:p>
          <a:endParaRPr lang="en-US" sz="1800"/>
        </a:p>
      </dgm:t>
    </dgm:pt>
    <dgm:pt modelId="{F64FA6A0-FA63-444F-A657-FF638CEE08B5}" type="sibTrans" cxnId="{01785A19-B475-4E20-813E-5915AF798C4F}">
      <dgm:prSet/>
      <dgm:spPr/>
      <dgm:t>
        <a:bodyPr/>
        <a:lstStyle/>
        <a:p>
          <a:endParaRPr lang="en-US" sz="1800"/>
        </a:p>
      </dgm:t>
    </dgm:pt>
    <dgm:pt modelId="{37B11DCC-616F-4EF8-AE9A-614B2B79CC40}" type="pres">
      <dgm:prSet presAssocID="{8469C1AD-A3F3-41DF-A327-F9576B5951EB}" presName="diagram" presStyleCnt="0">
        <dgm:presLayoutVars>
          <dgm:dir/>
          <dgm:resizeHandles val="exact"/>
        </dgm:presLayoutVars>
      </dgm:prSet>
      <dgm:spPr/>
      <dgm:t>
        <a:bodyPr/>
        <a:lstStyle/>
        <a:p>
          <a:endParaRPr lang="en-US"/>
        </a:p>
      </dgm:t>
    </dgm:pt>
    <dgm:pt modelId="{847C90EE-171D-43CC-9BAF-AF7215287A61}" type="pres">
      <dgm:prSet presAssocID="{39EA404B-EC6A-4410-BB59-C99B1E89A884}" presName="node" presStyleLbl="node1" presStyleIdx="0" presStyleCnt="10">
        <dgm:presLayoutVars>
          <dgm:bulletEnabled val="1"/>
        </dgm:presLayoutVars>
      </dgm:prSet>
      <dgm:spPr/>
      <dgm:t>
        <a:bodyPr/>
        <a:lstStyle/>
        <a:p>
          <a:endParaRPr lang="en-US"/>
        </a:p>
      </dgm:t>
    </dgm:pt>
    <dgm:pt modelId="{13251159-11BF-46B6-A618-95E52D05DA7E}" type="pres">
      <dgm:prSet presAssocID="{968C4164-2784-47AD-BD06-C7474FEE5144}" presName="sibTrans" presStyleCnt="0"/>
      <dgm:spPr/>
      <dgm:t>
        <a:bodyPr/>
        <a:lstStyle/>
        <a:p>
          <a:endParaRPr lang="en-US"/>
        </a:p>
      </dgm:t>
    </dgm:pt>
    <dgm:pt modelId="{BDCCD041-3D4D-45B9-9678-89835DA194DB}" type="pres">
      <dgm:prSet presAssocID="{86FB6E71-79BC-4F80-8C3B-C434DB38E31F}" presName="node" presStyleLbl="node1" presStyleIdx="1" presStyleCnt="10">
        <dgm:presLayoutVars>
          <dgm:bulletEnabled val="1"/>
        </dgm:presLayoutVars>
      </dgm:prSet>
      <dgm:spPr/>
      <dgm:t>
        <a:bodyPr/>
        <a:lstStyle/>
        <a:p>
          <a:endParaRPr lang="en-US"/>
        </a:p>
      </dgm:t>
    </dgm:pt>
    <dgm:pt modelId="{C5079087-F1BE-4500-90CA-A19050BC7791}" type="pres">
      <dgm:prSet presAssocID="{BDBD9863-5453-4BC9-AA48-3B634853457A}" presName="sibTrans" presStyleCnt="0"/>
      <dgm:spPr/>
      <dgm:t>
        <a:bodyPr/>
        <a:lstStyle/>
        <a:p>
          <a:endParaRPr lang="en-US"/>
        </a:p>
      </dgm:t>
    </dgm:pt>
    <dgm:pt modelId="{8885414E-1823-4020-B400-ABED39E2D111}" type="pres">
      <dgm:prSet presAssocID="{8A86B6B9-E103-46AA-833A-AD14A84A8C9F}" presName="node" presStyleLbl="node1" presStyleIdx="2" presStyleCnt="10">
        <dgm:presLayoutVars>
          <dgm:bulletEnabled val="1"/>
        </dgm:presLayoutVars>
      </dgm:prSet>
      <dgm:spPr/>
      <dgm:t>
        <a:bodyPr/>
        <a:lstStyle/>
        <a:p>
          <a:endParaRPr lang="en-US"/>
        </a:p>
      </dgm:t>
    </dgm:pt>
    <dgm:pt modelId="{53A923BA-049F-44E4-88C8-6DFB49C8F003}" type="pres">
      <dgm:prSet presAssocID="{962E99BE-2C2D-4B24-A8A3-DA92F54AAA08}" presName="sibTrans" presStyleCnt="0"/>
      <dgm:spPr/>
      <dgm:t>
        <a:bodyPr/>
        <a:lstStyle/>
        <a:p>
          <a:endParaRPr lang="en-US"/>
        </a:p>
      </dgm:t>
    </dgm:pt>
    <dgm:pt modelId="{FCF46324-C46D-4BF4-8FD4-8C5E6D4BA8AE}" type="pres">
      <dgm:prSet presAssocID="{76B796B4-6E8B-4647-988C-BC8FC5013D62}" presName="node" presStyleLbl="node1" presStyleIdx="3" presStyleCnt="10">
        <dgm:presLayoutVars>
          <dgm:bulletEnabled val="1"/>
        </dgm:presLayoutVars>
      </dgm:prSet>
      <dgm:spPr/>
      <dgm:t>
        <a:bodyPr/>
        <a:lstStyle/>
        <a:p>
          <a:endParaRPr lang="en-US"/>
        </a:p>
      </dgm:t>
    </dgm:pt>
    <dgm:pt modelId="{EF379B2A-8E58-44AD-B053-F485F76A1B44}" type="pres">
      <dgm:prSet presAssocID="{1DB50AB6-4E7B-4666-B88A-5222A2C17EC8}" presName="sibTrans" presStyleCnt="0"/>
      <dgm:spPr/>
      <dgm:t>
        <a:bodyPr/>
        <a:lstStyle/>
        <a:p>
          <a:endParaRPr lang="en-US"/>
        </a:p>
      </dgm:t>
    </dgm:pt>
    <dgm:pt modelId="{9164C49D-13EE-465E-BD60-76D0B82C37F6}" type="pres">
      <dgm:prSet presAssocID="{C10B519B-4950-4768-B0D3-87F2E1A64040}" presName="node" presStyleLbl="node1" presStyleIdx="4" presStyleCnt="10">
        <dgm:presLayoutVars>
          <dgm:bulletEnabled val="1"/>
        </dgm:presLayoutVars>
      </dgm:prSet>
      <dgm:spPr/>
      <dgm:t>
        <a:bodyPr/>
        <a:lstStyle/>
        <a:p>
          <a:endParaRPr lang="en-US"/>
        </a:p>
      </dgm:t>
    </dgm:pt>
    <dgm:pt modelId="{3E82F656-27D2-4742-80B7-A159B4055800}" type="pres">
      <dgm:prSet presAssocID="{6BB04A7A-91C2-4241-B27A-1F5FC0BB9BFB}" presName="sibTrans" presStyleCnt="0"/>
      <dgm:spPr/>
      <dgm:t>
        <a:bodyPr/>
        <a:lstStyle/>
        <a:p>
          <a:endParaRPr lang="en-US"/>
        </a:p>
      </dgm:t>
    </dgm:pt>
    <dgm:pt modelId="{A08BBBE0-42AA-4733-A855-1B7367FA091D}" type="pres">
      <dgm:prSet presAssocID="{6F7EF604-91B2-47CD-96F0-7601BE86DB0C}" presName="node" presStyleLbl="node1" presStyleIdx="5" presStyleCnt="10">
        <dgm:presLayoutVars>
          <dgm:bulletEnabled val="1"/>
        </dgm:presLayoutVars>
      </dgm:prSet>
      <dgm:spPr/>
      <dgm:t>
        <a:bodyPr/>
        <a:lstStyle/>
        <a:p>
          <a:endParaRPr lang="en-US"/>
        </a:p>
      </dgm:t>
    </dgm:pt>
    <dgm:pt modelId="{A219D4A0-28E1-471C-A36B-12849D46A037}" type="pres">
      <dgm:prSet presAssocID="{7AC9916C-7D79-4B8A-9A62-64808EBF13AC}" presName="sibTrans" presStyleCnt="0"/>
      <dgm:spPr/>
      <dgm:t>
        <a:bodyPr/>
        <a:lstStyle/>
        <a:p>
          <a:endParaRPr lang="en-US"/>
        </a:p>
      </dgm:t>
    </dgm:pt>
    <dgm:pt modelId="{6790D3BC-40D7-4181-BA04-F73C2E328C0A}" type="pres">
      <dgm:prSet presAssocID="{2F63A931-B4B7-4F59-B0F3-3E038B6D338E}" presName="node" presStyleLbl="node1" presStyleIdx="6" presStyleCnt="10">
        <dgm:presLayoutVars>
          <dgm:bulletEnabled val="1"/>
        </dgm:presLayoutVars>
      </dgm:prSet>
      <dgm:spPr/>
      <dgm:t>
        <a:bodyPr/>
        <a:lstStyle/>
        <a:p>
          <a:endParaRPr lang="en-US"/>
        </a:p>
      </dgm:t>
    </dgm:pt>
    <dgm:pt modelId="{0A5B2252-CA7F-4F70-8875-7124DE1E9AF4}" type="pres">
      <dgm:prSet presAssocID="{88A1E937-3629-4E42-8270-0F7D3B208CD0}" presName="sibTrans" presStyleCnt="0"/>
      <dgm:spPr/>
      <dgm:t>
        <a:bodyPr/>
        <a:lstStyle/>
        <a:p>
          <a:endParaRPr lang="en-US"/>
        </a:p>
      </dgm:t>
    </dgm:pt>
    <dgm:pt modelId="{BDA73093-3E6D-48B9-8F0B-EE34B08D6EAE}" type="pres">
      <dgm:prSet presAssocID="{A0A14D0B-4E51-45D7-A07E-B979EDBF8B46}" presName="node" presStyleLbl="node1" presStyleIdx="7" presStyleCnt="10">
        <dgm:presLayoutVars>
          <dgm:bulletEnabled val="1"/>
        </dgm:presLayoutVars>
      </dgm:prSet>
      <dgm:spPr/>
      <dgm:t>
        <a:bodyPr/>
        <a:lstStyle/>
        <a:p>
          <a:endParaRPr lang="en-US"/>
        </a:p>
      </dgm:t>
    </dgm:pt>
    <dgm:pt modelId="{21CFC3FB-D603-424B-8CAB-82CB0C92CA19}" type="pres">
      <dgm:prSet presAssocID="{81104EDE-9A43-48C0-AB54-43FFD5E7C40E}" presName="sibTrans" presStyleCnt="0"/>
      <dgm:spPr/>
      <dgm:t>
        <a:bodyPr/>
        <a:lstStyle/>
        <a:p>
          <a:endParaRPr lang="en-US"/>
        </a:p>
      </dgm:t>
    </dgm:pt>
    <dgm:pt modelId="{0C0D528B-A599-45EE-97FC-A2AE5DBC9483}" type="pres">
      <dgm:prSet presAssocID="{AD7C50CD-2EF5-4AC2-B24C-CA4B7B6CC804}" presName="node" presStyleLbl="node1" presStyleIdx="8" presStyleCnt="10">
        <dgm:presLayoutVars>
          <dgm:bulletEnabled val="1"/>
        </dgm:presLayoutVars>
      </dgm:prSet>
      <dgm:spPr/>
      <dgm:t>
        <a:bodyPr/>
        <a:lstStyle/>
        <a:p>
          <a:endParaRPr lang="en-US"/>
        </a:p>
      </dgm:t>
    </dgm:pt>
    <dgm:pt modelId="{A365E916-8A42-42E8-BDA7-71B81488B8C4}" type="pres">
      <dgm:prSet presAssocID="{62C8067A-C989-4EE4-8A42-2E242C5CA273}" presName="sibTrans" presStyleCnt="0"/>
      <dgm:spPr/>
      <dgm:t>
        <a:bodyPr/>
        <a:lstStyle/>
        <a:p>
          <a:endParaRPr lang="en-US"/>
        </a:p>
      </dgm:t>
    </dgm:pt>
    <dgm:pt modelId="{2D668C42-710E-4F0B-9352-87576F35513B}" type="pres">
      <dgm:prSet presAssocID="{AC82CE34-9BCE-4D93-8944-AABBA89D5275}" presName="node" presStyleLbl="node1" presStyleIdx="9" presStyleCnt="10">
        <dgm:presLayoutVars>
          <dgm:bulletEnabled val="1"/>
        </dgm:presLayoutVars>
      </dgm:prSet>
      <dgm:spPr/>
      <dgm:t>
        <a:bodyPr/>
        <a:lstStyle/>
        <a:p>
          <a:endParaRPr lang="en-US"/>
        </a:p>
      </dgm:t>
    </dgm:pt>
  </dgm:ptLst>
  <dgm:cxnLst>
    <dgm:cxn modelId="{4AA5AE77-D0D6-4550-B5A6-B458CAAED1F2}" srcId="{8469C1AD-A3F3-41DF-A327-F9576B5951EB}" destId="{2F63A931-B4B7-4F59-B0F3-3E038B6D338E}" srcOrd="6" destOrd="0" parTransId="{05544353-9DA5-4C3A-B945-3A584409F76B}" sibTransId="{88A1E937-3629-4E42-8270-0F7D3B208CD0}"/>
    <dgm:cxn modelId="{0ECF87AA-7611-48B7-B97C-7E18BD46A132}" type="presOf" srcId="{A0A14D0B-4E51-45D7-A07E-B979EDBF8B46}" destId="{BDA73093-3E6D-48B9-8F0B-EE34B08D6EAE}" srcOrd="0" destOrd="0" presId="urn:microsoft.com/office/officeart/2005/8/layout/default"/>
    <dgm:cxn modelId="{75BF3FDF-8A93-43E2-BBD4-5B4B0C19C98D}" type="presOf" srcId="{C10B519B-4950-4768-B0D3-87F2E1A64040}" destId="{9164C49D-13EE-465E-BD60-76D0B82C37F6}" srcOrd="0" destOrd="0" presId="urn:microsoft.com/office/officeart/2005/8/layout/default"/>
    <dgm:cxn modelId="{031B3FFF-84CF-4C23-BF94-97F1B6A1F852}" type="presOf" srcId="{86FB6E71-79BC-4F80-8C3B-C434DB38E31F}" destId="{BDCCD041-3D4D-45B9-9678-89835DA194DB}" srcOrd="0" destOrd="0" presId="urn:microsoft.com/office/officeart/2005/8/layout/default"/>
    <dgm:cxn modelId="{75FC9D9C-312E-47F8-A891-2AD5F6D7A73B}" srcId="{8469C1AD-A3F3-41DF-A327-F9576B5951EB}" destId="{C10B519B-4950-4768-B0D3-87F2E1A64040}" srcOrd="4" destOrd="0" parTransId="{E33F492C-019A-4E99-8DD5-945F37BF8D7D}" sibTransId="{6BB04A7A-91C2-4241-B27A-1F5FC0BB9BFB}"/>
    <dgm:cxn modelId="{CF5A6B9E-709A-4ADA-98BD-E687CE840EBD}" srcId="{8469C1AD-A3F3-41DF-A327-F9576B5951EB}" destId="{6F7EF604-91B2-47CD-96F0-7601BE86DB0C}" srcOrd="5" destOrd="0" parTransId="{2F062708-86B8-4BCA-B6CF-16C97EB0AAD1}" sibTransId="{7AC9916C-7D79-4B8A-9A62-64808EBF13AC}"/>
    <dgm:cxn modelId="{B66FEFB8-6681-403C-A2A1-2CD5C799844F}" type="presOf" srcId="{8469C1AD-A3F3-41DF-A327-F9576B5951EB}" destId="{37B11DCC-616F-4EF8-AE9A-614B2B79CC40}" srcOrd="0" destOrd="0" presId="urn:microsoft.com/office/officeart/2005/8/layout/default"/>
    <dgm:cxn modelId="{04766A9E-7AA3-4141-948D-444ECAC2FC15}" type="presOf" srcId="{2F63A931-B4B7-4F59-B0F3-3E038B6D338E}" destId="{6790D3BC-40D7-4181-BA04-F73C2E328C0A}" srcOrd="0" destOrd="0" presId="urn:microsoft.com/office/officeart/2005/8/layout/default"/>
    <dgm:cxn modelId="{001DAD49-7800-40BE-B4FF-10463AC00642}" srcId="{8469C1AD-A3F3-41DF-A327-F9576B5951EB}" destId="{AD7C50CD-2EF5-4AC2-B24C-CA4B7B6CC804}" srcOrd="8" destOrd="0" parTransId="{BF8020CA-4F82-4C0B-86D1-399D3A601CCF}" sibTransId="{62C8067A-C989-4EE4-8A42-2E242C5CA273}"/>
    <dgm:cxn modelId="{D4CD0609-554D-4AB6-9556-9B987813FE02}" type="presOf" srcId="{39EA404B-EC6A-4410-BB59-C99B1E89A884}" destId="{847C90EE-171D-43CC-9BAF-AF7215287A61}" srcOrd="0" destOrd="0" presId="urn:microsoft.com/office/officeart/2005/8/layout/default"/>
    <dgm:cxn modelId="{FD241218-F543-4158-95CB-218D71B4165E}" type="presOf" srcId="{8A86B6B9-E103-46AA-833A-AD14A84A8C9F}" destId="{8885414E-1823-4020-B400-ABED39E2D111}" srcOrd="0" destOrd="0" presId="urn:microsoft.com/office/officeart/2005/8/layout/default"/>
    <dgm:cxn modelId="{C92A8DA1-A937-4F3E-8033-4E35A49CEB2B}" srcId="{8469C1AD-A3F3-41DF-A327-F9576B5951EB}" destId="{8A86B6B9-E103-46AA-833A-AD14A84A8C9F}" srcOrd="2" destOrd="0" parTransId="{A22EDBB1-F039-440E-9D99-A2C88B333A4E}" sibTransId="{962E99BE-2C2D-4B24-A8A3-DA92F54AAA08}"/>
    <dgm:cxn modelId="{1E57AD57-103F-439E-A15A-FFA20954EEF3}" srcId="{8469C1AD-A3F3-41DF-A327-F9576B5951EB}" destId="{86FB6E71-79BC-4F80-8C3B-C434DB38E31F}" srcOrd="1" destOrd="0" parTransId="{02DA888E-D1ED-4DCA-A75E-330CBE29F68A}" sibTransId="{BDBD9863-5453-4BC9-AA48-3B634853457A}"/>
    <dgm:cxn modelId="{F612AEE5-CA8E-41C2-A180-5AC01491F628}" srcId="{8469C1AD-A3F3-41DF-A327-F9576B5951EB}" destId="{39EA404B-EC6A-4410-BB59-C99B1E89A884}" srcOrd="0" destOrd="0" parTransId="{46F635FA-B3D0-45CB-A493-821A2ED11593}" sibTransId="{968C4164-2784-47AD-BD06-C7474FEE5144}"/>
    <dgm:cxn modelId="{242713EA-B69C-4C5D-884E-3A9F5082422A}" srcId="{8469C1AD-A3F3-41DF-A327-F9576B5951EB}" destId="{76B796B4-6E8B-4647-988C-BC8FC5013D62}" srcOrd="3" destOrd="0" parTransId="{B95AADBA-F886-4BC0-9EAF-416507804397}" sibTransId="{1DB50AB6-4E7B-4666-B88A-5222A2C17EC8}"/>
    <dgm:cxn modelId="{4A0D2289-2F83-4834-9E91-196FA4A69852}" type="presOf" srcId="{AD7C50CD-2EF5-4AC2-B24C-CA4B7B6CC804}" destId="{0C0D528B-A599-45EE-97FC-A2AE5DBC9483}" srcOrd="0" destOrd="0" presId="urn:microsoft.com/office/officeart/2005/8/layout/default"/>
    <dgm:cxn modelId="{3C2CB205-16B3-46ED-BC03-46EBDE3C1E08}" type="presOf" srcId="{76B796B4-6E8B-4647-988C-BC8FC5013D62}" destId="{FCF46324-C46D-4BF4-8FD4-8C5E6D4BA8AE}" srcOrd="0" destOrd="0" presId="urn:microsoft.com/office/officeart/2005/8/layout/default"/>
    <dgm:cxn modelId="{01785A19-B475-4E20-813E-5915AF798C4F}" srcId="{8469C1AD-A3F3-41DF-A327-F9576B5951EB}" destId="{AC82CE34-9BCE-4D93-8944-AABBA89D5275}" srcOrd="9" destOrd="0" parTransId="{A42D4AB1-75C4-4F00-84B1-6896B959C51D}" sibTransId="{F64FA6A0-FA63-444F-A657-FF638CEE08B5}"/>
    <dgm:cxn modelId="{F8301049-CAD8-4D36-A090-25F0BD0413CA}" type="presOf" srcId="{AC82CE34-9BCE-4D93-8944-AABBA89D5275}" destId="{2D668C42-710E-4F0B-9352-87576F35513B}" srcOrd="0" destOrd="0" presId="urn:microsoft.com/office/officeart/2005/8/layout/default"/>
    <dgm:cxn modelId="{2B3E37CF-D546-47E8-9C1A-F130FDEF9B77}" srcId="{8469C1AD-A3F3-41DF-A327-F9576B5951EB}" destId="{A0A14D0B-4E51-45D7-A07E-B979EDBF8B46}" srcOrd="7" destOrd="0" parTransId="{A4D238FF-72AC-45C3-B41A-D30F322A1176}" sibTransId="{81104EDE-9A43-48C0-AB54-43FFD5E7C40E}"/>
    <dgm:cxn modelId="{4A1D2591-04DC-43FF-81BD-E3E8B7663580}" type="presOf" srcId="{6F7EF604-91B2-47CD-96F0-7601BE86DB0C}" destId="{A08BBBE0-42AA-4733-A855-1B7367FA091D}" srcOrd="0" destOrd="0" presId="urn:microsoft.com/office/officeart/2005/8/layout/default"/>
    <dgm:cxn modelId="{F67BFC80-4E30-40EB-87D1-18C3DE9F3E6F}" type="presParOf" srcId="{37B11DCC-616F-4EF8-AE9A-614B2B79CC40}" destId="{847C90EE-171D-43CC-9BAF-AF7215287A61}" srcOrd="0" destOrd="0" presId="urn:microsoft.com/office/officeart/2005/8/layout/default"/>
    <dgm:cxn modelId="{2A0AEF8C-10A4-49FE-9FEC-07505906A051}" type="presParOf" srcId="{37B11DCC-616F-4EF8-AE9A-614B2B79CC40}" destId="{13251159-11BF-46B6-A618-95E52D05DA7E}" srcOrd="1" destOrd="0" presId="urn:microsoft.com/office/officeart/2005/8/layout/default"/>
    <dgm:cxn modelId="{F5114EB0-0E55-4FDD-85E2-12DD33991233}" type="presParOf" srcId="{37B11DCC-616F-4EF8-AE9A-614B2B79CC40}" destId="{BDCCD041-3D4D-45B9-9678-89835DA194DB}" srcOrd="2" destOrd="0" presId="urn:microsoft.com/office/officeart/2005/8/layout/default"/>
    <dgm:cxn modelId="{2A31DC7D-79B2-4E27-BD16-7B6AF94ADD68}" type="presParOf" srcId="{37B11DCC-616F-4EF8-AE9A-614B2B79CC40}" destId="{C5079087-F1BE-4500-90CA-A19050BC7791}" srcOrd="3" destOrd="0" presId="urn:microsoft.com/office/officeart/2005/8/layout/default"/>
    <dgm:cxn modelId="{59B171D4-D9CE-4E9C-ACDB-C541162784E1}" type="presParOf" srcId="{37B11DCC-616F-4EF8-AE9A-614B2B79CC40}" destId="{8885414E-1823-4020-B400-ABED39E2D111}" srcOrd="4" destOrd="0" presId="urn:microsoft.com/office/officeart/2005/8/layout/default"/>
    <dgm:cxn modelId="{EBC6EB51-3048-41C5-9158-97200205879C}" type="presParOf" srcId="{37B11DCC-616F-4EF8-AE9A-614B2B79CC40}" destId="{53A923BA-049F-44E4-88C8-6DFB49C8F003}" srcOrd="5" destOrd="0" presId="urn:microsoft.com/office/officeart/2005/8/layout/default"/>
    <dgm:cxn modelId="{ECCC7BE2-6CAD-4926-8629-933D47C07440}" type="presParOf" srcId="{37B11DCC-616F-4EF8-AE9A-614B2B79CC40}" destId="{FCF46324-C46D-4BF4-8FD4-8C5E6D4BA8AE}" srcOrd="6" destOrd="0" presId="urn:microsoft.com/office/officeart/2005/8/layout/default"/>
    <dgm:cxn modelId="{F07AA01A-082D-4498-8818-438D56A79F30}" type="presParOf" srcId="{37B11DCC-616F-4EF8-AE9A-614B2B79CC40}" destId="{EF379B2A-8E58-44AD-B053-F485F76A1B44}" srcOrd="7" destOrd="0" presId="urn:microsoft.com/office/officeart/2005/8/layout/default"/>
    <dgm:cxn modelId="{841854EC-3657-4310-AB4F-6C548D417A00}" type="presParOf" srcId="{37B11DCC-616F-4EF8-AE9A-614B2B79CC40}" destId="{9164C49D-13EE-465E-BD60-76D0B82C37F6}" srcOrd="8" destOrd="0" presId="urn:microsoft.com/office/officeart/2005/8/layout/default"/>
    <dgm:cxn modelId="{EEDE5CC2-21A7-4C16-A365-96C42C21FF04}" type="presParOf" srcId="{37B11DCC-616F-4EF8-AE9A-614B2B79CC40}" destId="{3E82F656-27D2-4742-80B7-A159B4055800}" srcOrd="9" destOrd="0" presId="urn:microsoft.com/office/officeart/2005/8/layout/default"/>
    <dgm:cxn modelId="{4F709374-6F61-4165-9F4F-894FC98596B6}" type="presParOf" srcId="{37B11DCC-616F-4EF8-AE9A-614B2B79CC40}" destId="{A08BBBE0-42AA-4733-A855-1B7367FA091D}" srcOrd="10" destOrd="0" presId="urn:microsoft.com/office/officeart/2005/8/layout/default"/>
    <dgm:cxn modelId="{7A085AFC-0B7F-449D-B56B-E32DBBC3C37E}" type="presParOf" srcId="{37B11DCC-616F-4EF8-AE9A-614B2B79CC40}" destId="{A219D4A0-28E1-471C-A36B-12849D46A037}" srcOrd="11" destOrd="0" presId="urn:microsoft.com/office/officeart/2005/8/layout/default"/>
    <dgm:cxn modelId="{388C3257-E0C2-48EA-BC1A-242C1CBE51DA}" type="presParOf" srcId="{37B11DCC-616F-4EF8-AE9A-614B2B79CC40}" destId="{6790D3BC-40D7-4181-BA04-F73C2E328C0A}" srcOrd="12" destOrd="0" presId="urn:microsoft.com/office/officeart/2005/8/layout/default"/>
    <dgm:cxn modelId="{435582ED-767A-4121-B985-7F4C1A02927E}" type="presParOf" srcId="{37B11DCC-616F-4EF8-AE9A-614B2B79CC40}" destId="{0A5B2252-CA7F-4F70-8875-7124DE1E9AF4}" srcOrd="13" destOrd="0" presId="urn:microsoft.com/office/officeart/2005/8/layout/default"/>
    <dgm:cxn modelId="{122A88D7-3DE8-497A-9D22-D500F763F5DE}" type="presParOf" srcId="{37B11DCC-616F-4EF8-AE9A-614B2B79CC40}" destId="{BDA73093-3E6D-48B9-8F0B-EE34B08D6EAE}" srcOrd="14" destOrd="0" presId="urn:microsoft.com/office/officeart/2005/8/layout/default"/>
    <dgm:cxn modelId="{DA911ADC-5128-4711-9C33-E48504346CA2}" type="presParOf" srcId="{37B11DCC-616F-4EF8-AE9A-614B2B79CC40}" destId="{21CFC3FB-D603-424B-8CAB-82CB0C92CA19}" srcOrd="15" destOrd="0" presId="urn:microsoft.com/office/officeart/2005/8/layout/default"/>
    <dgm:cxn modelId="{52750C73-FDC8-4628-B397-F0C8DA6287EC}" type="presParOf" srcId="{37B11DCC-616F-4EF8-AE9A-614B2B79CC40}" destId="{0C0D528B-A599-45EE-97FC-A2AE5DBC9483}" srcOrd="16" destOrd="0" presId="urn:microsoft.com/office/officeart/2005/8/layout/default"/>
    <dgm:cxn modelId="{CF25C942-68E0-4306-9318-F9AE71218DF2}" type="presParOf" srcId="{37B11DCC-616F-4EF8-AE9A-614B2B79CC40}" destId="{A365E916-8A42-42E8-BDA7-71B81488B8C4}" srcOrd="17" destOrd="0" presId="urn:microsoft.com/office/officeart/2005/8/layout/default"/>
    <dgm:cxn modelId="{9BF16F45-7949-4EB6-8907-5BA428848647}" type="presParOf" srcId="{37B11DCC-616F-4EF8-AE9A-614B2B79CC40}" destId="{2D668C42-710E-4F0B-9352-87576F35513B}"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1AFED-F558-4AB1-A552-AA234C1732C4}">
      <dsp:nvSpPr>
        <dsp:cNvPr id="0" name=""/>
        <dsp:cNvSpPr/>
      </dsp:nvSpPr>
      <dsp:spPr>
        <a:xfrm>
          <a:off x="3015997" y="1482761"/>
          <a:ext cx="3693895" cy="3693895"/>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Governance </a:t>
          </a:r>
          <a:endParaRPr lang="en-US" sz="2800" kern="1200" dirty="0"/>
        </a:p>
      </dsp:txBody>
      <dsp:txXfrm>
        <a:off x="3556955" y="2023719"/>
        <a:ext cx="2611979" cy="2611979"/>
      </dsp:txXfrm>
    </dsp:sp>
    <dsp:sp modelId="{85FFC636-AFE2-4D6F-B666-FF3E89CC0F79}">
      <dsp:nvSpPr>
        <dsp:cNvPr id="0" name=""/>
        <dsp:cNvSpPr/>
      </dsp:nvSpPr>
      <dsp:spPr>
        <a:xfrm>
          <a:off x="3939471" y="659"/>
          <a:ext cx="1846947" cy="1846947"/>
        </a:xfrm>
        <a:prstGeom prst="ellipse">
          <a:avLst/>
        </a:prstGeom>
        <a:solidFill>
          <a:schemeClr val="accent3">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Project Management </a:t>
          </a:r>
          <a:endParaRPr lang="en-US" sz="1400" kern="1200" dirty="0"/>
        </a:p>
      </dsp:txBody>
      <dsp:txXfrm>
        <a:off x="4209950" y="271138"/>
        <a:ext cx="1305989" cy="1305989"/>
      </dsp:txXfrm>
    </dsp:sp>
    <dsp:sp modelId="{E1741A79-9484-4A5C-B58F-7ECBACBD82F5}">
      <dsp:nvSpPr>
        <dsp:cNvPr id="0" name=""/>
        <dsp:cNvSpPr/>
      </dsp:nvSpPr>
      <dsp:spPr>
        <a:xfrm>
          <a:off x="6345047" y="2406235"/>
          <a:ext cx="1846947" cy="1846947"/>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Procurement &amp; Contracts Management </a:t>
          </a:r>
          <a:endParaRPr lang="en-US" sz="1400" kern="1200" dirty="0"/>
        </a:p>
      </dsp:txBody>
      <dsp:txXfrm>
        <a:off x="6615526" y="2676714"/>
        <a:ext cx="1305989" cy="1305989"/>
      </dsp:txXfrm>
    </dsp:sp>
    <dsp:sp modelId="{94611B7A-68F4-4DC4-85C6-6F2C829E9077}">
      <dsp:nvSpPr>
        <dsp:cNvPr id="0" name=""/>
        <dsp:cNvSpPr/>
      </dsp:nvSpPr>
      <dsp:spPr>
        <a:xfrm>
          <a:off x="3939471" y="4811810"/>
          <a:ext cx="1846947" cy="1846947"/>
        </a:xfrm>
        <a:prstGeom prst="ellipse">
          <a:avLst/>
        </a:prstGeom>
        <a:solidFill>
          <a:schemeClr val="accent5">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Information &amp; Communication Technology</a:t>
          </a:r>
          <a:endParaRPr lang="en-US" sz="1400" kern="1200" dirty="0"/>
        </a:p>
      </dsp:txBody>
      <dsp:txXfrm>
        <a:off x="4209950" y="5082289"/>
        <a:ext cx="1305989" cy="1305989"/>
      </dsp:txXfrm>
    </dsp:sp>
    <dsp:sp modelId="{EE47E2AE-985E-41D0-87AE-C11376C56B5E}">
      <dsp:nvSpPr>
        <dsp:cNvPr id="0" name=""/>
        <dsp:cNvSpPr/>
      </dsp:nvSpPr>
      <dsp:spPr>
        <a:xfrm>
          <a:off x="1533895" y="2406235"/>
          <a:ext cx="1846947" cy="1846947"/>
        </a:xfrm>
        <a:prstGeom prst="ellipse">
          <a:avLst/>
        </a:prstGeom>
        <a:solidFill>
          <a:schemeClr val="accent6">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Resource Management </a:t>
          </a:r>
          <a:endParaRPr lang="en-US" sz="1400" kern="1200" dirty="0"/>
        </a:p>
      </dsp:txBody>
      <dsp:txXfrm>
        <a:off x="1804374" y="2676714"/>
        <a:ext cx="1305989" cy="13059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F993D-8F41-416E-822A-09B0EDB72289}">
      <dsp:nvSpPr>
        <dsp:cNvPr id="0" name=""/>
        <dsp:cNvSpPr/>
      </dsp:nvSpPr>
      <dsp:spPr>
        <a:xfrm>
          <a:off x="-7596460" y="-1161940"/>
          <a:ext cx="9047954" cy="9047954"/>
        </a:xfrm>
        <a:prstGeom prst="blockArc">
          <a:avLst>
            <a:gd name="adj1" fmla="val 18900000"/>
            <a:gd name="adj2" fmla="val 2700000"/>
            <a:gd name="adj3" fmla="val 239"/>
          </a:avLst>
        </a:prstGeom>
        <a:noFill/>
        <a:ln w="19050"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615FC39-083B-4CD1-8C3D-2219C02A9736}">
      <dsp:nvSpPr>
        <dsp:cNvPr id="0" name=""/>
        <dsp:cNvSpPr/>
      </dsp:nvSpPr>
      <dsp:spPr>
        <a:xfrm>
          <a:off x="471693" y="305676"/>
          <a:ext cx="7418757" cy="611083"/>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Outstanding Appropriation Accounts and Monthly Financial Statements</a:t>
          </a:r>
          <a:endParaRPr lang="en-US" sz="1800" b="0" kern="1200" dirty="0"/>
        </a:p>
      </dsp:txBody>
      <dsp:txXfrm>
        <a:off x="471693" y="305676"/>
        <a:ext cx="7418757" cy="611083"/>
      </dsp:txXfrm>
    </dsp:sp>
    <dsp:sp modelId="{3D5D27AA-489E-486D-B1EE-78B6CCF3B3AF}">
      <dsp:nvSpPr>
        <dsp:cNvPr id="0" name=""/>
        <dsp:cNvSpPr/>
      </dsp:nvSpPr>
      <dsp:spPr>
        <a:xfrm>
          <a:off x="89766" y="229290"/>
          <a:ext cx="763854" cy="763854"/>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03E9CF2-27D0-4625-927C-E156846080AF}">
      <dsp:nvSpPr>
        <dsp:cNvPr id="0" name=""/>
        <dsp:cNvSpPr/>
      </dsp:nvSpPr>
      <dsp:spPr>
        <a:xfrm>
          <a:off x="1051722" y="1193159"/>
          <a:ext cx="6865366" cy="611083"/>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*Salary Overpayment *Un-cleared Advances *Inadequate Controls over Revenue</a:t>
          </a:r>
          <a:endParaRPr lang="en-US" sz="1800" b="0" kern="1200" dirty="0"/>
        </a:p>
      </dsp:txBody>
      <dsp:txXfrm>
        <a:off x="1051722" y="1193159"/>
        <a:ext cx="6865366" cy="611083"/>
      </dsp:txXfrm>
    </dsp:sp>
    <dsp:sp modelId="{E8F0BC93-2B15-41C6-9C6E-084CFC739EC2}">
      <dsp:nvSpPr>
        <dsp:cNvPr id="0" name=""/>
        <dsp:cNvSpPr/>
      </dsp:nvSpPr>
      <dsp:spPr>
        <a:xfrm>
          <a:off x="643157" y="1146454"/>
          <a:ext cx="763854" cy="763854"/>
        </a:xfrm>
        <a:prstGeom prst="ellipse">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72EE6665-9154-49F8-A4D8-2ECB8597FB4D}">
      <dsp:nvSpPr>
        <dsp:cNvPr id="0" name=""/>
        <dsp:cNvSpPr/>
      </dsp:nvSpPr>
      <dsp:spPr>
        <a:xfrm>
          <a:off x="1328340" y="2139331"/>
          <a:ext cx="6562111" cy="611083"/>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Slow implementation of project activities</a:t>
          </a:r>
          <a:endParaRPr lang="en-US" sz="1800" b="0" kern="1200" dirty="0"/>
        </a:p>
      </dsp:txBody>
      <dsp:txXfrm>
        <a:off x="1328340" y="2139331"/>
        <a:ext cx="6562111" cy="611083"/>
      </dsp:txXfrm>
    </dsp:sp>
    <dsp:sp modelId="{E62A50E4-A0E4-447E-BD35-72A72180D09F}">
      <dsp:nvSpPr>
        <dsp:cNvPr id="0" name=""/>
        <dsp:cNvSpPr/>
      </dsp:nvSpPr>
      <dsp:spPr>
        <a:xfrm>
          <a:off x="946413" y="2062945"/>
          <a:ext cx="763854" cy="763854"/>
        </a:xfrm>
        <a:prstGeom prst="ellipse">
          <a:avLst/>
        </a:prstGeom>
        <a:solidFill>
          <a:schemeClr val="lt1">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DEA0F5A-422A-458C-B0B0-4880794D7CB3}">
      <dsp:nvSpPr>
        <dsp:cNvPr id="0" name=""/>
        <dsp:cNvSpPr/>
      </dsp:nvSpPr>
      <dsp:spPr>
        <a:xfrm>
          <a:off x="1425167" y="3056494"/>
          <a:ext cx="6465284" cy="611083"/>
        </a:xfrm>
        <a:prstGeom prst="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Regulatory breach in submission of Appropriation Accounts</a:t>
          </a:r>
          <a:endParaRPr lang="en-US" sz="1800" b="0" kern="1200" dirty="0"/>
        </a:p>
      </dsp:txBody>
      <dsp:txXfrm>
        <a:off x="1425167" y="3056494"/>
        <a:ext cx="6465284" cy="611083"/>
      </dsp:txXfrm>
    </dsp:sp>
    <dsp:sp modelId="{E44BA521-A1A9-4C23-A0DD-4B3F31403BE6}">
      <dsp:nvSpPr>
        <dsp:cNvPr id="0" name=""/>
        <dsp:cNvSpPr/>
      </dsp:nvSpPr>
      <dsp:spPr>
        <a:xfrm>
          <a:off x="1043239" y="2980109"/>
          <a:ext cx="763854" cy="763854"/>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7DA4EE5-AF2D-4E5C-A752-CFA82ADDEEFB}">
      <dsp:nvSpPr>
        <dsp:cNvPr id="0" name=""/>
        <dsp:cNvSpPr/>
      </dsp:nvSpPr>
      <dsp:spPr>
        <a:xfrm>
          <a:off x="1328340" y="3973658"/>
          <a:ext cx="6562111" cy="611083"/>
        </a:xfrm>
        <a:prstGeom prst="rect">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Weaknesses in management of Deposit and Bank Accounts</a:t>
          </a:r>
          <a:endParaRPr lang="en-US" sz="1800" b="0" kern="1200" dirty="0"/>
        </a:p>
      </dsp:txBody>
      <dsp:txXfrm>
        <a:off x="1328340" y="3973658"/>
        <a:ext cx="6562111" cy="611083"/>
      </dsp:txXfrm>
    </dsp:sp>
    <dsp:sp modelId="{B688477E-B18E-404F-9123-64326A32E7CC}">
      <dsp:nvSpPr>
        <dsp:cNvPr id="0" name=""/>
        <dsp:cNvSpPr/>
      </dsp:nvSpPr>
      <dsp:spPr>
        <a:xfrm>
          <a:off x="946413" y="3897272"/>
          <a:ext cx="763854" cy="763854"/>
        </a:xfrm>
        <a:prstGeom prst="ellipse">
          <a:avLst/>
        </a:prstGeom>
        <a:solidFill>
          <a:schemeClr val="lt1">
            <a:hueOff val="0"/>
            <a:satOff val="0"/>
            <a:lumOff val="0"/>
            <a:alphaOff val="0"/>
          </a:schemeClr>
        </a:solidFill>
        <a:ln w="9525" cap="rnd" cmpd="sng" algn="ctr">
          <a:solidFill>
            <a:schemeClr val="accent6">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1B2525A-3BDD-4CF6-90D4-FA955D49F9F2}">
      <dsp:nvSpPr>
        <dsp:cNvPr id="0" name=""/>
        <dsp:cNvSpPr/>
      </dsp:nvSpPr>
      <dsp:spPr>
        <a:xfrm>
          <a:off x="1025084" y="4890149"/>
          <a:ext cx="6865366" cy="611083"/>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Non-adherence to </a:t>
          </a:r>
          <a:r>
            <a:rPr lang="en-US" sz="1800" b="0" kern="1200" dirty="0" err="1" smtClean="0"/>
            <a:t>GoJ</a:t>
          </a:r>
          <a:r>
            <a:rPr lang="en-US" sz="1800" b="0" kern="1200" dirty="0" smtClean="0"/>
            <a:t> Guidelines on reallocation of funds</a:t>
          </a:r>
          <a:endParaRPr lang="en-US" sz="1800" b="0" kern="1200" dirty="0"/>
        </a:p>
      </dsp:txBody>
      <dsp:txXfrm>
        <a:off x="1025084" y="4890149"/>
        <a:ext cx="6865366" cy="611083"/>
      </dsp:txXfrm>
    </dsp:sp>
    <dsp:sp modelId="{C1AD6F57-22B9-4C85-A2B2-B17BA540FE29}">
      <dsp:nvSpPr>
        <dsp:cNvPr id="0" name=""/>
        <dsp:cNvSpPr/>
      </dsp:nvSpPr>
      <dsp:spPr>
        <a:xfrm>
          <a:off x="643157" y="4813763"/>
          <a:ext cx="763854" cy="763854"/>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1A17BF5-39E2-4984-8A12-71CB33E8D359}">
      <dsp:nvSpPr>
        <dsp:cNvPr id="0" name=""/>
        <dsp:cNvSpPr/>
      </dsp:nvSpPr>
      <dsp:spPr>
        <a:xfrm>
          <a:off x="471693" y="5807312"/>
          <a:ext cx="7418757" cy="611083"/>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5048"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t>*Nugatory expenditure *No approval seen for excess expenditure of $100.15 Million</a:t>
          </a:r>
          <a:endParaRPr lang="en-US" sz="1800" b="0" kern="1200" dirty="0"/>
        </a:p>
      </dsp:txBody>
      <dsp:txXfrm>
        <a:off x="471693" y="5807312"/>
        <a:ext cx="7418757" cy="611083"/>
      </dsp:txXfrm>
    </dsp:sp>
    <dsp:sp modelId="{8989749D-D17B-4A44-A0B5-E81E8CCDED1D}">
      <dsp:nvSpPr>
        <dsp:cNvPr id="0" name=""/>
        <dsp:cNvSpPr/>
      </dsp:nvSpPr>
      <dsp:spPr>
        <a:xfrm>
          <a:off x="89766" y="5730927"/>
          <a:ext cx="763854" cy="763854"/>
        </a:xfrm>
        <a:prstGeom prst="ellipse">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4D9B6-9F5B-4F03-997D-37924898B62D}">
      <dsp:nvSpPr>
        <dsp:cNvPr id="0" name=""/>
        <dsp:cNvSpPr/>
      </dsp:nvSpPr>
      <dsp:spPr>
        <a:xfrm>
          <a:off x="964212" y="320"/>
          <a:ext cx="3185287" cy="1911172"/>
        </a:xfrm>
        <a:prstGeom prst="rect">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Unachieved targets and Infrequent Project Steering Committee Meetings</a:t>
          </a:r>
          <a:endParaRPr lang="en-US" sz="2400" kern="1200" dirty="0"/>
        </a:p>
      </dsp:txBody>
      <dsp:txXfrm>
        <a:off x="964212" y="320"/>
        <a:ext cx="3185287" cy="1911172"/>
      </dsp:txXfrm>
    </dsp:sp>
    <dsp:sp modelId="{3ACB2185-9A1D-4144-BC6B-64AC51B5DDC2}">
      <dsp:nvSpPr>
        <dsp:cNvPr id="0" name=""/>
        <dsp:cNvSpPr/>
      </dsp:nvSpPr>
      <dsp:spPr>
        <a:xfrm>
          <a:off x="4468027" y="320"/>
          <a:ext cx="3185287" cy="1911172"/>
        </a:xfrm>
        <a:prstGeom prst="rect">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Slow implementation of project activities</a:t>
          </a:r>
          <a:endParaRPr lang="en-US" sz="2400" kern="1200" dirty="0"/>
        </a:p>
      </dsp:txBody>
      <dsp:txXfrm>
        <a:off x="4468027" y="320"/>
        <a:ext cx="3185287" cy="1911172"/>
      </dsp:txXfrm>
    </dsp:sp>
    <dsp:sp modelId="{95A67F13-2FF9-4DE0-8601-C607DF86E176}">
      <dsp:nvSpPr>
        <dsp:cNvPr id="0" name=""/>
        <dsp:cNvSpPr/>
      </dsp:nvSpPr>
      <dsp:spPr>
        <a:xfrm>
          <a:off x="964212" y="2230021"/>
          <a:ext cx="3185287" cy="1911172"/>
        </a:xfrm>
        <a:prstGeom prst="rect">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Risk of Losing </a:t>
          </a:r>
        </a:p>
        <a:p>
          <a:pPr lvl="0" algn="ctr" defTabSz="1066800">
            <a:lnSpc>
              <a:spcPct val="90000"/>
            </a:lnSpc>
            <a:spcBef>
              <a:spcPct val="0"/>
            </a:spcBef>
            <a:spcAft>
              <a:spcPct val="35000"/>
            </a:spcAft>
          </a:pPr>
          <a:r>
            <a:rPr lang="en-US" sz="2400" kern="1200" dirty="0" smtClean="0"/>
            <a:t>Grant Funding</a:t>
          </a:r>
          <a:endParaRPr lang="en-US" sz="2400" kern="1200" dirty="0"/>
        </a:p>
      </dsp:txBody>
      <dsp:txXfrm>
        <a:off x="964212" y="2230021"/>
        <a:ext cx="3185287" cy="1911172"/>
      </dsp:txXfrm>
    </dsp:sp>
    <dsp:sp modelId="{024409E5-5E1F-46C7-B2D5-D4100AF0CC40}">
      <dsp:nvSpPr>
        <dsp:cNvPr id="0" name=""/>
        <dsp:cNvSpPr/>
      </dsp:nvSpPr>
      <dsp:spPr>
        <a:xfrm>
          <a:off x="4468027" y="2230021"/>
          <a:ext cx="3185287" cy="1911172"/>
        </a:xfrm>
        <a:prstGeom prst="rect">
          <a:avLst/>
        </a:prstGeom>
        <a:solidFill>
          <a:schemeClr val="accent5">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Disbursement </a:t>
          </a:r>
        </a:p>
        <a:p>
          <a:pPr lvl="0" algn="ctr" defTabSz="1066800">
            <a:lnSpc>
              <a:spcPct val="90000"/>
            </a:lnSpc>
            <a:spcBef>
              <a:spcPct val="0"/>
            </a:spcBef>
            <a:spcAft>
              <a:spcPct val="35000"/>
            </a:spcAft>
          </a:pPr>
          <a:r>
            <a:rPr lang="en-US" sz="2400" kern="1200" dirty="0" smtClean="0"/>
            <a:t>Linked Targets not achieved</a:t>
          </a:r>
          <a:endParaRPr lang="en-US" sz="2400" kern="1200" dirty="0"/>
        </a:p>
      </dsp:txBody>
      <dsp:txXfrm>
        <a:off x="4468027" y="2230021"/>
        <a:ext cx="3185287" cy="1911172"/>
      </dsp:txXfrm>
    </dsp:sp>
    <dsp:sp modelId="{5EC724EC-F978-4DEF-A2D8-C4A1B6A076CE}">
      <dsp:nvSpPr>
        <dsp:cNvPr id="0" name=""/>
        <dsp:cNvSpPr/>
      </dsp:nvSpPr>
      <dsp:spPr>
        <a:xfrm>
          <a:off x="2716119" y="4459722"/>
          <a:ext cx="3185287" cy="1911172"/>
        </a:xfrm>
        <a:prstGeom prst="rect">
          <a:avLst/>
        </a:prstGeom>
        <a:solidFill>
          <a:schemeClr val="accent6">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MLGCD overpaid </a:t>
          </a:r>
          <a:r>
            <a:rPr lang="en-US" sz="2400" b="1" kern="1200" dirty="0" smtClean="0"/>
            <a:t>$7.1M </a:t>
          </a:r>
          <a:r>
            <a:rPr lang="en-US" sz="2300" kern="1200" dirty="0" smtClean="0"/>
            <a:t>in rent over a two-year period for the newly-leased space.</a:t>
          </a:r>
          <a:endParaRPr lang="en-US" sz="2300" kern="1200" dirty="0"/>
        </a:p>
      </dsp:txBody>
      <dsp:txXfrm>
        <a:off x="2716119" y="4459722"/>
        <a:ext cx="3185287" cy="19111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93A9-0AE5-4B13-85BE-8CC68FB75B66}">
      <dsp:nvSpPr>
        <dsp:cNvPr id="0" name=""/>
        <dsp:cNvSpPr/>
      </dsp:nvSpPr>
      <dsp:spPr>
        <a:xfrm rot="16200000">
          <a:off x="381029" y="-381029"/>
          <a:ext cx="2884904" cy="3646963"/>
        </a:xfrm>
        <a:prstGeom prst="round1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Inadequate Controls over Revenue &amp; Lack of effective monitoring of Advance Accounts</a:t>
          </a:r>
          <a:endParaRPr lang="en-US" sz="2400" kern="1200" dirty="0"/>
        </a:p>
      </dsp:txBody>
      <dsp:txXfrm rot="5400000">
        <a:off x="0" y="0"/>
        <a:ext cx="3646963" cy="2163678"/>
      </dsp:txXfrm>
    </dsp:sp>
    <dsp:sp modelId="{5C85CAD4-0980-4896-9F0E-2992D43A2702}">
      <dsp:nvSpPr>
        <dsp:cNvPr id="0" name=""/>
        <dsp:cNvSpPr/>
      </dsp:nvSpPr>
      <dsp:spPr>
        <a:xfrm>
          <a:off x="3646963" y="0"/>
          <a:ext cx="3646963" cy="2884904"/>
        </a:xfrm>
        <a:prstGeom prst="round1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Payments totalling </a:t>
          </a:r>
          <a:r>
            <a:rPr lang="en-US" sz="2400" b="1" kern="1200" dirty="0" smtClean="0"/>
            <a:t>$1.3M </a:t>
          </a:r>
          <a:r>
            <a:rPr lang="en-US" sz="2200" kern="1200" dirty="0" smtClean="0"/>
            <a:t>made without formal agreement</a:t>
          </a:r>
          <a:endParaRPr lang="en-US" sz="2200" kern="1200" dirty="0"/>
        </a:p>
      </dsp:txBody>
      <dsp:txXfrm>
        <a:off x="3646963" y="0"/>
        <a:ext cx="3646963" cy="2163678"/>
      </dsp:txXfrm>
    </dsp:sp>
    <dsp:sp modelId="{ABB15CEE-F679-4F35-BACF-76C64547DA24}">
      <dsp:nvSpPr>
        <dsp:cNvPr id="0" name=""/>
        <dsp:cNvSpPr/>
      </dsp:nvSpPr>
      <dsp:spPr>
        <a:xfrm rot="10800000">
          <a:off x="0" y="2884904"/>
          <a:ext cx="3646963" cy="2884904"/>
        </a:xfrm>
        <a:prstGeom prst="round1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Stock count was not conducted to substantiate inventory balance of </a:t>
          </a:r>
          <a:r>
            <a:rPr lang="en-US" sz="2400" b="1" kern="1200" dirty="0" smtClean="0"/>
            <a:t>$94M</a:t>
          </a:r>
          <a:endParaRPr lang="en-US" sz="2200" b="1" kern="1200" dirty="0"/>
        </a:p>
      </dsp:txBody>
      <dsp:txXfrm rot="10800000">
        <a:off x="0" y="3606130"/>
        <a:ext cx="3646963" cy="2163678"/>
      </dsp:txXfrm>
    </dsp:sp>
    <dsp:sp modelId="{C734E86A-E327-4E72-AB2A-D2B9379A536A}">
      <dsp:nvSpPr>
        <dsp:cNvPr id="0" name=""/>
        <dsp:cNvSpPr/>
      </dsp:nvSpPr>
      <dsp:spPr>
        <a:xfrm rot="5400000">
          <a:off x="4027993" y="2503875"/>
          <a:ext cx="2884904" cy="3646963"/>
        </a:xfrm>
        <a:prstGeom prst="round1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Overpayment to Early Childhood Practitioners was approximately </a:t>
          </a:r>
          <a:r>
            <a:rPr lang="en-US" sz="2400" b="1" kern="1200" dirty="0" smtClean="0"/>
            <a:t>$28M </a:t>
          </a:r>
          <a:r>
            <a:rPr lang="en-US" sz="2200" kern="1200" dirty="0" smtClean="0"/>
            <a:t>as at March 31, 2018</a:t>
          </a:r>
          <a:endParaRPr lang="en-US" sz="2200" kern="1200" dirty="0"/>
        </a:p>
      </dsp:txBody>
      <dsp:txXfrm rot="-5400000">
        <a:off x="3646964" y="3606130"/>
        <a:ext cx="3646963" cy="2163678"/>
      </dsp:txXfrm>
    </dsp:sp>
    <dsp:sp modelId="{5D4C9DCC-68D2-4111-8182-66D0C66D8779}">
      <dsp:nvSpPr>
        <dsp:cNvPr id="0" name=""/>
        <dsp:cNvSpPr/>
      </dsp:nvSpPr>
      <dsp:spPr>
        <a:xfrm>
          <a:off x="2401452" y="1957876"/>
          <a:ext cx="2491021" cy="1854055"/>
        </a:xfrm>
        <a:prstGeom prst="roundRect">
          <a:avLst/>
        </a:prstGeom>
        <a:gradFill rotWithShape="0">
          <a:gsLst>
            <a:gs pos="0">
              <a:schemeClr val="accent2">
                <a:tint val="40000"/>
                <a:hueOff val="0"/>
                <a:satOff val="0"/>
                <a:lumOff val="0"/>
                <a:alphaOff val="0"/>
                <a:tint val="98000"/>
                <a:lumMod val="114000"/>
              </a:schemeClr>
            </a:gs>
            <a:gs pos="100000">
              <a:schemeClr val="accent2">
                <a:tint val="4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Long Outstanding Aged Payables</a:t>
          </a:r>
          <a:endParaRPr lang="en-US" sz="2400" kern="1200" dirty="0"/>
        </a:p>
      </dsp:txBody>
      <dsp:txXfrm>
        <a:off x="2491960" y="2048384"/>
        <a:ext cx="2310005" cy="16730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1CD20-37D9-4173-B941-7AB23E5C97AD}">
      <dsp:nvSpPr>
        <dsp:cNvPr id="0" name=""/>
        <dsp:cNvSpPr/>
      </dsp:nvSpPr>
      <dsp:spPr>
        <a:xfrm>
          <a:off x="1412606" y="1701034"/>
          <a:ext cx="2645535" cy="1764572"/>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en-US" sz="2000" kern="1200" dirty="0" smtClean="0"/>
            <a:t>Breaches of the Procurement Guidelines in the award of contracts.</a:t>
          </a:r>
          <a:endParaRPr lang="en-US" sz="2000" kern="1200" dirty="0"/>
        </a:p>
      </dsp:txBody>
      <dsp:txXfrm>
        <a:off x="1835891" y="1701034"/>
        <a:ext cx="2222249" cy="1764572"/>
      </dsp:txXfrm>
    </dsp:sp>
    <dsp:sp modelId="{C85CDDAA-0353-4C87-B225-DF650143B23C}">
      <dsp:nvSpPr>
        <dsp:cNvPr id="0" name=""/>
        <dsp:cNvSpPr/>
      </dsp:nvSpPr>
      <dsp:spPr>
        <a:xfrm>
          <a:off x="1654" y="995557"/>
          <a:ext cx="1763690" cy="1763690"/>
        </a:xfrm>
        <a:prstGeom prst="ellipse">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Procurement Management </a:t>
          </a:r>
          <a:endParaRPr lang="en-US" sz="1400" kern="1200" dirty="0"/>
        </a:p>
      </dsp:txBody>
      <dsp:txXfrm>
        <a:off x="259940" y="1253843"/>
        <a:ext cx="1247118" cy="1247118"/>
      </dsp:txXfrm>
    </dsp:sp>
    <dsp:sp modelId="{1307680C-3D36-43B9-B434-4B81C88AC798}">
      <dsp:nvSpPr>
        <dsp:cNvPr id="0" name=""/>
        <dsp:cNvSpPr/>
      </dsp:nvSpPr>
      <dsp:spPr>
        <a:xfrm>
          <a:off x="5821831" y="1701034"/>
          <a:ext cx="2645535" cy="1764572"/>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en-US" sz="2000" kern="1200" dirty="0" smtClean="0"/>
            <a:t>Poor planning and executions of projects</a:t>
          </a:r>
          <a:endParaRPr lang="en-US" sz="2000" kern="1200" dirty="0"/>
        </a:p>
      </dsp:txBody>
      <dsp:txXfrm>
        <a:off x="6245117" y="1701034"/>
        <a:ext cx="2222249" cy="1764572"/>
      </dsp:txXfrm>
    </dsp:sp>
    <dsp:sp modelId="{7E6AEC4B-D041-43D2-94B5-D83CEDE1CE3A}">
      <dsp:nvSpPr>
        <dsp:cNvPr id="0" name=""/>
        <dsp:cNvSpPr/>
      </dsp:nvSpPr>
      <dsp:spPr>
        <a:xfrm>
          <a:off x="4410879" y="995557"/>
          <a:ext cx="1763690" cy="1763690"/>
        </a:xfrm>
        <a:prstGeom prst="ellipse">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Contracts Management</a:t>
          </a:r>
          <a:endParaRPr lang="en-US" sz="1400" kern="1200" dirty="0"/>
        </a:p>
      </dsp:txBody>
      <dsp:txXfrm>
        <a:off x="4669165" y="1253843"/>
        <a:ext cx="1247118" cy="12471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C90EE-171D-43CC-9BAF-AF7215287A61}">
      <dsp:nvSpPr>
        <dsp:cNvPr id="0" name=""/>
        <dsp:cNvSpPr/>
      </dsp:nvSpPr>
      <dsp:spPr>
        <a:xfrm>
          <a:off x="369555" y="4558"/>
          <a:ext cx="2317687" cy="1390612"/>
        </a:xfrm>
        <a:prstGeom prst="rect">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Absence of an IT Oversight Committee - JCF</a:t>
          </a:r>
          <a:endParaRPr lang="en-US" sz="1800" kern="1200" dirty="0"/>
        </a:p>
      </dsp:txBody>
      <dsp:txXfrm>
        <a:off x="369555" y="4558"/>
        <a:ext cx="2317687" cy="1390612"/>
      </dsp:txXfrm>
    </dsp:sp>
    <dsp:sp modelId="{BDCCD041-3D4D-45B9-9678-89835DA194DB}">
      <dsp:nvSpPr>
        <dsp:cNvPr id="0" name=""/>
        <dsp:cNvSpPr/>
      </dsp:nvSpPr>
      <dsp:spPr>
        <a:xfrm>
          <a:off x="2919011" y="4558"/>
          <a:ext cx="2317687" cy="1390612"/>
        </a:xfrm>
        <a:prstGeom prst="rect">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Unapproved IT Policies and Procedures - JIS</a:t>
          </a:r>
          <a:endParaRPr lang="en-US" sz="1800" kern="1200" dirty="0"/>
        </a:p>
      </dsp:txBody>
      <dsp:txXfrm>
        <a:off x="2919011" y="4558"/>
        <a:ext cx="2317687" cy="1390612"/>
      </dsp:txXfrm>
    </dsp:sp>
    <dsp:sp modelId="{8885414E-1823-4020-B400-ABED39E2D111}">
      <dsp:nvSpPr>
        <dsp:cNvPr id="0" name=""/>
        <dsp:cNvSpPr/>
      </dsp:nvSpPr>
      <dsp:spPr>
        <a:xfrm>
          <a:off x="5468467" y="4558"/>
          <a:ext cx="2317687" cy="1390612"/>
        </a:xfrm>
        <a:prstGeom prst="rect">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Absence of IT Strategic Planning - JCF</a:t>
          </a:r>
          <a:endParaRPr lang="en-US" sz="1800" kern="1200" dirty="0"/>
        </a:p>
      </dsp:txBody>
      <dsp:txXfrm>
        <a:off x="5468467" y="4558"/>
        <a:ext cx="2317687" cy="1390612"/>
      </dsp:txXfrm>
    </dsp:sp>
    <dsp:sp modelId="{FCF46324-C46D-4BF4-8FD4-8C5E6D4BA8AE}">
      <dsp:nvSpPr>
        <dsp:cNvPr id="0" name=""/>
        <dsp:cNvSpPr/>
      </dsp:nvSpPr>
      <dsp:spPr>
        <a:xfrm>
          <a:off x="369555" y="1626939"/>
          <a:ext cx="2317687" cy="1390612"/>
        </a:xfrm>
        <a:prstGeom prst="rect">
          <a:avLst/>
        </a:prstGeom>
        <a:solidFill>
          <a:schemeClr val="accent5">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Informal IT Risk Assessment</a:t>
          </a:r>
          <a:endParaRPr lang="en-US" sz="1800" kern="1200" dirty="0"/>
        </a:p>
      </dsp:txBody>
      <dsp:txXfrm>
        <a:off x="369555" y="1626939"/>
        <a:ext cx="2317687" cy="1390612"/>
      </dsp:txXfrm>
    </dsp:sp>
    <dsp:sp modelId="{9164C49D-13EE-465E-BD60-76D0B82C37F6}">
      <dsp:nvSpPr>
        <dsp:cNvPr id="0" name=""/>
        <dsp:cNvSpPr/>
      </dsp:nvSpPr>
      <dsp:spPr>
        <a:xfrm>
          <a:off x="2919011" y="1626939"/>
          <a:ext cx="2317687" cy="1390612"/>
        </a:xfrm>
        <a:prstGeom prst="rect">
          <a:avLst/>
        </a:prstGeom>
        <a:solidFill>
          <a:schemeClr val="accent6">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Inadequate IT Security Function – MoFPS</a:t>
          </a:r>
          <a:endParaRPr lang="en-US" sz="1800" kern="1200" dirty="0"/>
        </a:p>
      </dsp:txBody>
      <dsp:txXfrm>
        <a:off x="2919011" y="1626939"/>
        <a:ext cx="2317687" cy="1390612"/>
      </dsp:txXfrm>
    </dsp:sp>
    <dsp:sp modelId="{A08BBBE0-42AA-4733-A855-1B7367FA091D}">
      <dsp:nvSpPr>
        <dsp:cNvPr id="0" name=""/>
        <dsp:cNvSpPr/>
      </dsp:nvSpPr>
      <dsp:spPr>
        <a:xfrm>
          <a:off x="5468467" y="1626939"/>
          <a:ext cx="2317687" cy="1390612"/>
        </a:xfrm>
        <a:prstGeom prst="rect">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Inadequate IT Security Incident Response System – JIS</a:t>
          </a:r>
          <a:endParaRPr lang="en-US" sz="1800" kern="1200" dirty="0"/>
        </a:p>
      </dsp:txBody>
      <dsp:txXfrm>
        <a:off x="5468467" y="1626939"/>
        <a:ext cx="2317687" cy="1390612"/>
      </dsp:txXfrm>
    </dsp:sp>
    <dsp:sp modelId="{6790D3BC-40D7-4181-BA04-F73C2E328C0A}">
      <dsp:nvSpPr>
        <dsp:cNvPr id="0" name=""/>
        <dsp:cNvSpPr/>
      </dsp:nvSpPr>
      <dsp:spPr>
        <a:xfrm>
          <a:off x="369555" y="3249320"/>
          <a:ext cx="2317687" cy="1390612"/>
        </a:xfrm>
        <a:prstGeom prst="rect">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Limited IT Security Training and Sensitization</a:t>
          </a:r>
          <a:endParaRPr lang="en-US" sz="1800" kern="1200" dirty="0"/>
        </a:p>
      </dsp:txBody>
      <dsp:txXfrm>
        <a:off x="369555" y="3249320"/>
        <a:ext cx="2317687" cy="1390612"/>
      </dsp:txXfrm>
    </dsp:sp>
    <dsp:sp modelId="{BDA73093-3E6D-48B9-8F0B-EE34B08D6EAE}">
      <dsp:nvSpPr>
        <dsp:cNvPr id="0" name=""/>
        <dsp:cNvSpPr/>
      </dsp:nvSpPr>
      <dsp:spPr>
        <a:xfrm>
          <a:off x="2919011" y="3249320"/>
          <a:ext cx="2317687" cy="1390612"/>
        </a:xfrm>
        <a:prstGeom prst="rect">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Inadequate Controls over Administrator Accounts and Activities</a:t>
          </a:r>
          <a:endParaRPr lang="en-US" sz="1800" kern="1200" dirty="0"/>
        </a:p>
      </dsp:txBody>
      <dsp:txXfrm>
        <a:off x="2919011" y="3249320"/>
        <a:ext cx="2317687" cy="1390612"/>
      </dsp:txXfrm>
    </dsp:sp>
    <dsp:sp modelId="{0C0D528B-A599-45EE-97FC-A2AE5DBC9483}">
      <dsp:nvSpPr>
        <dsp:cNvPr id="0" name=""/>
        <dsp:cNvSpPr/>
      </dsp:nvSpPr>
      <dsp:spPr>
        <a:xfrm>
          <a:off x="5468467" y="3249320"/>
          <a:ext cx="2317687" cy="1390612"/>
        </a:xfrm>
        <a:prstGeom prst="rect">
          <a:avLst/>
        </a:prstGeom>
        <a:solidFill>
          <a:schemeClr val="accent5">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t>Inadequate Information Security Controls in the Disposal of ICT Equipment</a:t>
          </a:r>
          <a:endParaRPr lang="en-US" sz="1800" kern="1200" dirty="0"/>
        </a:p>
      </dsp:txBody>
      <dsp:txXfrm>
        <a:off x="5468467" y="3249320"/>
        <a:ext cx="2317687" cy="1390612"/>
      </dsp:txXfrm>
    </dsp:sp>
    <dsp:sp modelId="{2D668C42-710E-4F0B-9352-87576F35513B}">
      <dsp:nvSpPr>
        <dsp:cNvPr id="0" name=""/>
        <dsp:cNvSpPr/>
      </dsp:nvSpPr>
      <dsp:spPr>
        <a:xfrm>
          <a:off x="2919011" y="4871701"/>
          <a:ext cx="2317687" cy="1390612"/>
        </a:xfrm>
        <a:prstGeom prst="rect">
          <a:avLst/>
        </a:prstGeom>
        <a:solidFill>
          <a:schemeClr val="accent6">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Inadequate Access Controls</a:t>
          </a:r>
          <a:endParaRPr lang="en-US" sz="1800" kern="1200" dirty="0"/>
        </a:p>
      </dsp:txBody>
      <dsp:txXfrm>
        <a:off x="2919011" y="4871701"/>
        <a:ext cx="2317687" cy="139061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288520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61FF22-BF3E-493D-A69C-2C4655A641C8}"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383478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457629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45946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3901200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1786272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237436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2639245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42282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263372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4129577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61FF22-BF3E-493D-A69C-2C4655A641C8}"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119942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61FF22-BF3E-493D-A69C-2C4655A641C8}" type="datetimeFigureOut">
              <a:rPr lang="en-GB" smtClean="0"/>
              <a:t>24/01/2019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364898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14016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230778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D61FF22-BF3E-493D-A69C-2C4655A641C8}" type="datetimeFigureOut">
              <a:rPr lang="en-GB" smtClean="0"/>
              <a:t>24/01/2019</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68337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61FF22-BF3E-493D-A69C-2C4655A641C8}"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30D6E-8305-4B7A-B1CF-95D6B41A21DB}" type="slidenum">
              <a:rPr lang="en-GB" smtClean="0"/>
              <a:t>‹#›</a:t>
            </a:fld>
            <a:endParaRPr lang="en-GB"/>
          </a:p>
        </p:txBody>
      </p:sp>
    </p:spTree>
    <p:extLst>
      <p:ext uri="{BB962C8B-B14F-4D97-AF65-F5344CB8AC3E}">
        <p14:creationId xmlns:p14="http://schemas.microsoft.com/office/powerpoint/2010/main" val="135067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93000"/>
            <a:duotone>
              <a:schemeClr val="bg2">
                <a:shade val="69000"/>
                <a:hueMod val="108000"/>
                <a:satMod val="164000"/>
                <a:lumMod val="74000"/>
              </a:schemeClr>
              <a:schemeClr val="bg2">
                <a:tint val="96000"/>
                <a:hueMod val="88000"/>
                <a:satMod val="140000"/>
                <a:lumMod val="132000"/>
              </a:schemeClr>
            </a:duotone>
            <a:lum/>
          </a:blip>
          <a:srcRect/>
          <a:tile tx="0" ty="0" sx="100000" sy="100000" flip="none" algn="tl"/>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61FF22-BF3E-493D-A69C-2C4655A641C8}" type="datetimeFigureOut">
              <a:rPr lang="en-GB" smtClean="0"/>
              <a:t>24/01/2019</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6730D6E-8305-4B7A-B1CF-95D6B41A21DB}" type="slidenum">
              <a:rPr lang="en-GB" smtClean="0"/>
              <a:t>‹#›</a:t>
            </a:fld>
            <a:endParaRPr lang="en-GB"/>
          </a:p>
        </p:txBody>
      </p:sp>
    </p:spTree>
    <p:extLst>
      <p:ext uri="{BB962C8B-B14F-4D97-AF65-F5344CB8AC3E}">
        <p14:creationId xmlns:p14="http://schemas.microsoft.com/office/powerpoint/2010/main" val="11087993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cid:image001.png@01D433AC.AFA059A0"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2.wdp"/><Relationship Id="rId7" Type="http://schemas.openxmlformats.org/officeDocument/2006/relationships/diagramColors" Target="../diagrams/colors3.xml"/><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cid:image001.png@01D433AC.AFA059A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8267" y="2485091"/>
            <a:ext cx="8922751" cy="2798300"/>
          </a:xfrm>
        </p:spPr>
        <p:txBody>
          <a:bodyPr/>
          <a:lstStyle/>
          <a:p>
            <a:r>
              <a:rPr lang="en-US" sz="6000" u="sng" dirty="0" smtClean="0">
                <a:solidFill>
                  <a:srgbClr val="FFC000"/>
                </a:solidFill>
                <a:latin typeface="Arial Black" panose="020B0A04020102020204" pitchFamily="34" charset="0"/>
              </a:rPr>
              <a:t>Year In Review </a:t>
            </a:r>
            <a:br>
              <a:rPr lang="en-US" sz="6000" u="sng" dirty="0" smtClean="0">
                <a:solidFill>
                  <a:srgbClr val="FFC000"/>
                </a:solidFill>
                <a:latin typeface="Arial Black" panose="020B0A04020102020204" pitchFamily="34" charset="0"/>
              </a:rPr>
            </a:br>
            <a:r>
              <a:rPr lang="en-JM" sz="2000" b="1" dirty="0" smtClean="0"/>
              <a:t>Key Audit Issues </a:t>
            </a:r>
            <a:r>
              <a:rPr lang="en-GB" sz="2000" b="1" dirty="0"/>
              <a:t/>
            </a:r>
            <a:br>
              <a:rPr lang="en-GB" sz="2000" b="1" dirty="0"/>
            </a:br>
            <a:r>
              <a:rPr lang="en-US" sz="6000" u="sng" dirty="0" smtClean="0">
                <a:solidFill>
                  <a:srgbClr val="FFC000"/>
                </a:solidFill>
                <a:latin typeface="Arial Black" panose="020B0A04020102020204" pitchFamily="34" charset="0"/>
              </a:rPr>
              <a:t> </a:t>
            </a:r>
            <a:endParaRPr lang="en-JM" sz="6000" u="sng" dirty="0">
              <a:solidFill>
                <a:srgbClr val="FFC000"/>
              </a:solidFill>
              <a:latin typeface="Arial Black" panose="020B0A04020102020204" pitchFamily="34" charset="0"/>
            </a:endParaRPr>
          </a:p>
        </p:txBody>
      </p:sp>
      <p:sp>
        <p:nvSpPr>
          <p:cNvPr id="6" name="Title 3"/>
          <p:cNvSpPr txBox="1">
            <a:spLocks/>
          </p:cNvSpPr>
          <p:nvPr/>
        </p:nvSpPr>
        <p:spPr>
          <a:xfrm>
            <a:off x="1104156" y="714277"/>
            <a:ext cx="8825657" cy="1915647"/>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JM" dirty="0"/>
          </a:p>
        </p:txBody>
      </p:sp>
      <p:pic>
        <p:nvPicPr>
          <p:cNvPr id="7" name="Picture 6" descr="Image result for auditor general's department jamaica"/>
          <p:cNvPicPr/>
          <p:nvPr/>
        </p:nvPicPr>
        <p:blipFill>
          <a:blip r:embed="rId2" r:link="rId4">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8488218" y="5643418"/>
            <a:ext cx="3322882" cy="927865"/>
          </a:xfrm>
          <a:prstGeom prst="rect">
            <a:avLst/>
          </a:prstGeom>
          <a:noFill/>
          <a:ln>
            <a:noFill/>
          </a:ln>
        </p:spPr>
      </p:pic>
      <p:sp>
        <p:nvSpPr>
          <p:cNvPr id="8" name="Title 3"/>
          <p:cNvSpPr txBox="1">
            <a:spLocks/>
          </p:cNvSpPr>
          <p:nvPr/>
        </p:nvSpPr>
        <p:spPr>
          <a:xfrm>
            <a:off x="378267" y="1259992"/>
            <a:ext cx="9767044" cy="651675"/>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smtClean="0"/>
              <a:t>Auditor General’s Department</a:t>
            </a:r>
          </a:p>
          <a:p>
            <a:r>
              <a:rPr lang="en-US" sz="2400" b="1" dirty="0" smtClean="0"/>
              <a:t>of Jamaica</a:t>
            </a:r>
            <a:endParaRPr lang="en-JM" sz="2400" b="1" dirty="0"/>
          </a:p>
        </p:txBody>
      </p:sp>
      <p:sp>
        <p:nvSpPr>
          <p:cNvPr id="3" name="TextBox 2"/>
          <p:cNvSpPr txBox="1"/>
          <p:nvPr/>
        </p:nvSpPr>
        <p:spPr>
          <a:xfrm rot="16200000">
            <a:off x="2226208" y="4011513"/>
            <a:ext cx="738664" cy="4434545"/>
          </a:xfrm>
          <a:prstGeom prst="rect">
            <a:avLst/>
          </a:prstGeom>
          <a:noFill/>
        </p:spPr>
        <p:txBody>
          <a:bodyPr vert="vert" wrap="square" rtlCol="0">
            <a:spAutoFit/>
          </a:bodyPr>
          <a:lstStyle/>
          <a:p>
            <a:r>
              <a:rPr lang="en-JM" sz="3600" dirty="0" smtClean="0"/>
              <a:t>Annual Report 2018</a:t>
            </a:r>
            <a:endParaRPr lang="en-JM" sz="3600" dirty="0"/>
          </a:p>
        </p:txBody>
      </p:sp>
    </p:spTree>
    <p:extLst>
      <p:ext uri="{BB962C8B-B14F-4D97-AF65-F5344CB8AC3E}">
        <p14:creationId xmlns:p14="http://schemas.microsoft.com/office/powerpoint/2010/main" val="37035732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455" y="258618"/>
            <a:ext cx="5070354" cy="2558473"/>
          </a:xfrm>
        </p:spPr>
        <p:txBody>
          <a:bodyPr/>
          <a:lstStyle/>
          <a:p>
            <a:pPr algn="ctr"/>
            <a:r>
              <a:rPr lang="en-JM" sz="2800" dirty="0" smtClean="0"/>
              <a:t>Reporting the issues by </a:t>
            </a:r>
            <a:r>
              <a:rPr lang="en-JM" sz="8800" dirty="0">
                <a:solidFill>
                  <a:srgbClr val="FFC000"/>
                </a:solidFill>
              </a:rPr>
              <a:t>T</a:t>
            </a:r>
            <a:r>
              <a:rPr lang="en-JM" sz="8800" dirty="0" smtClean="0">
                <a:solidFill>
                  <a:srgbClr val="FFC000"/>
                </a:solidFill>
              </a:rPr>
              <a:t>hemes</a:t>
            </a:r>
            <a:r>
              <a:rPr lang="en-JM" sz="2800" dirty="0" smtClean="0">
                <a:solidFill>
                  <a:srgbClr val="FFC000"/>
                </a:solidFill>
              </a:rPr>
              <a:t/>
            </a:r>
            <a:br>
              <a:rPr lang="en-JM" sz="2800" dirty="0" smtClean="0">
                <a:solidFill>
                  <a:srgbClr val="FFC000"/>
                </a:solidFill>
              </a:rPr>
            </a:br>
            <a:endParaRPr lang="en-JM" sz="2800" dirty="0">
              <a:solidFill>
                <a:srgbClr val="FFC000"/>
              </a:solidFill>
            </a:endParaRPr>
          </a:p>
        </p:txBody>
      </p:sp>
      <p:graphicFrame>
        <p:nvGraphicFramePr>
          <p:cNvPr id="7" name="Diagram 6"/>
          <p:cNvGraphicFramePr/>
          <p:nvPr>
            <p:extLst>
              <p:ext uri="{D42A27DB-BD31-4B8C-83A1-F6EECF244321}">
                <p14:modId xmlns:p14="http://schemas.microsoft.com/office/powerpoint/2010/main" val="3031463884"/>
              </p:ext>
            </p:extLst>
          </p:nvPr>
        </p:nvGraphicFramePr>
        <p:xfrm>
          <a:off x="2466109" y="101600"/>
          <a:ext cx="9725891" cy="6659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0571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818" y="1727200"/>
            <a:ext cx="2503054" cy="954107"/>
          </a:xfrm>
          <a:prstGeom prst="rect">
            <a:avLst/>
          </a:prstGeom>
          <a:noFill/>
        </p:spPr>
        <p:txBody>
          <a:bodyPr wrap="square" rtlCol="0">
            <a:spAutoFit/>
          </a:bodyPr>
          <a:lstStyle/>
          <a:p>
            <a:pPr algn="ctr"/>
            <a:r>
              <a:rPr lang="en-JM" sz="2800" dirty="0" smtClean="0"/>
              <a:t>Governance </a:t>
            </a:r>
          </a:p>
          <a:p>
            <a:pPr algn="ctr"/>
            <a:r>
              <a:rPr lang="en-JM" sz="2800" b="1" dirty="0" smtClean="0">
                <a:solidFill>
                  <a:srgbClr val="FFFF00"/>
                </a:solidFill>
                <a:effectLst>
                  <a:outerShdw blurRad="38100" dist="38100" dir="2700000" algn="tl">
                    <a:srgbClr val="000000">
                      <a:alpha val="43137"/>
                    </a:srgbClr>
                  </a:outerShdw>
                </a:effectLst>
              </a:rPr>
              <a:t>Issues </a:t>
            </a:r>
            <a:endParaRPr lang="en-JM" sz="2800" b="1" dirty="0">
              <a:solidFill>
                <a:srgbClr val="FFFF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130" y="178770"/>
            <a:ext cx="1548430" cy="1548430"/>
          </a:xfrm>
          <a:prstGeom prst="rect">
            <a:avLst/>
          </a:prstGeom>
        </p:spPr>
      </p:pic>
      <p:graphicFrame>
        <p:nvGraphicFramePr>
          <p:cNvPr id="4" name="Diagram 3"/>
          <p:cNvGraphicFramePr/>
          <p:nvPr>
            <p:extLst>
              <p:ext uri="{D42A27DB-BD31-4B8C-83A1-F6EECF244321}">
                <p14:modId xmlns:p14="http://schemas.microsoft.com/office/powerpoint/2010/main" val="1817812102"/>
              </p:ext>
            </p:extLst>
          </p:nvPr>
        </p:nvGraphicFramePr>
        <p:xfrm>
          <a:off x="2623127" y="0"/>
          <a:ext cx="7980218" cy="6724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77090" y="2937075"/>
            <a:ext cx="2872509" cy="2585323"/>
          </a:xfrm>
          <a:prstGeom prst="rect">
            <a:avLst/>
          </a:prstGeom>
          <a:noFill/>
        </p:spPr>
        <p:txBody>
          <a:bodyPr wrap="square" rtlCol="0">
            <a:spAutoFit/>
          </a:bodyPr>
          <a:lstStyle/>
          <a:p>
            <a:r>
              <a:rPr lang="en-JM" dirty="0" smtClean="0"/>
              <a:t>There is a need for greater oversight and monitoring of Government programmes and activities to ensure transparency and accountability in the use of public resources.  </a:t>
            </a:r>
            <a:endParaRPr lang="en-JM" dirty="0"/>
          </a:p>
        </p:txBody>
      </p:sp>
    </p:spTree>
    <p:extLst>
      <p:ext uri="{BB962C8B-B14F-4D97-AF65-F5344CB8AC3E}">
        <p14:creationId xmlns:p14="http://schemas.microsoft.com/office/powerpoint/2010/main" val="3780975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7" y="1727200"/>
            <a:ext cx="2715491" cy="1815882"/>
          </a:xfrm>
          <a:prstGeom prst="rect">
            <a:avLst/>
          </a:prstGeom>
          <a:noFill/>
        </p:spPr>
        <p:txBody>
          <a:bodyPr wrap="square" rtlCol="0">
            <a:spAutoFit/>
          </a:bodyPr>
          <a:lstStyle/>
          <a:p>
            <a:pPr algn="ctr"/>
            <a:r>
              <a:rPr lang="en-JM" sz="2800" dirty="0" smtClean="0"/>
              <a:t>Project Management</a:t>
            </a:r>
          </a:p>
          <a:p>
            <a:pPr algn="ctr"/>
            <a:r>
              <a:rPr lang="en-JM" sz="2800" b="1" dirty="0">
                <a:solidFill>
                  <a:srgbClr val="FFFF00"/>
                </a:solidFill>
                <a:effectLst>
                  <a:outerShdw blurRad="38100" dist="38100" dir="2700000" algn="tl">
                    <a:srgbClr val="000000">
                      <a:alpha val="43137"/>
                    </a:srgbClr>
                  </a:outerShdw>
                </a:effectLst>
              </a:rPr>
              <a:t>Issues </a:t>
            </a:r>
          </a:p>
          <a:p>
            <a:pPr algn="ctr"/>
            <a:r>
              <a:rPr lang="en-JM" sz="2800" dirty="0" smtClean="0"/>
              <a:t> </a:t>
            </a:r>
            <a:endParaRPr lang="en-JM" sz="2800" dirty="0"/>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16935" y="168130"/>
            <a:ext cx="2605254" cy="1559070"/>
          </a:xfrm>
          <a:prstGeom prst="rect">
            <a:avLst/>
          </a:prstGeom>
        </p:spPr>
      </p:pic>
      <p:sp>
        <p:nvSpPr>
          <p:cNvPr id="6" name="TextBox 5"/>
          <p:cNvSpPr txBox="1"/>
          <p:nvPr/>
        </p:nvSpPr>
        <p:spPr>
          <a:xfrm>
            <a:off x="304799" y="3286270"/>
            <a:ext cx="2872509" cy="3139321"/>
          </a:xfrm>
          <a:prstGeom prst="rect">
            <a:avLst/>
          </a:prstGeom>
          <a:noFill/>
        </p:spPr>
        <p:txBody>
          <a:bodyPr wrap="square" rtlCol="0">
            <a:spAutoFit/>
          </a:bodyPr>
          <a:lstStyle/>
          <a:p>
            <a:r>
              <a:rPr lang="en-JM" dirty="0" smtClean="0"/>
              <a:t>Two major themes were noted for special attention – planning, evaluation, implementation and monitoring based on intrinsic weaknesses which have been identified in audits conducted over the last five years.  </a:t>
            </a:r>
            <a:endParaRPr lang="en-JM" dirty="0"/>
          </a:p>
        </p:txBody>
      </p:sp>
      <p:graphicFrame>
        <p:nvGraphicFramePr>
          <p:cNvPr id="2" name="Diagram 1"/>
          <p:cNvGraphicFramePr/>
          <p:nvPr>
            <p:extLst>
              <p:ext uri="{D42A27DB-BD31-4B8C-83A1-F6EECF244321}">
                <p14:modId xmlns:p14="http://schemas.microsoft.com/office/powerpoint/2010/main" val="1587138583"/>
              </p:ext>
            </p:extLst>
          </p:nvPr>
        </p:nvGraphicFramePr>
        <p:xfrm>
          <a:off x="2733963" y="357474"/>
          <a:ext cx="8617527" cy="63712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334466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7" y="1727200"/>
            <a:ext cx="2623127" cy="1384995"/>
          </a:xfrm>
          <a:prstGeom prst="rect">
            <a:avLst/>
          </a:prstGeom>
          <a:noFill/>
        </p:spPr>
        <p:txBody>
          <a:bodyPr wrap="square" rtlCol="0">
            <a:spAutoFit/>
          </a:bodyPr>
          <a:lstStyle/>
          <a:p>
            <a:pPr algn="ctr"/>
            <a:r>
              <a:rPr lang="en-JM" sz="2800" dirty="0" smtClean="0"/>
              <a:t>Resource Management</a:t>
            </a:r>
          </a:p>
          <a:p>
            <a:pPr algn="ctr"/>
            <a:r>
              <a:rPr lang="en-JM" sz="2800" b="1" dirty="0">
                <a:solidFill>
                  <a:srgbClr val="FFFF00"/>
                </a:solidFill>
                <a:effectLst>
                  <a:outerShdw blurRad="38100" dist="38100" dir="2700000" algn="tl">
                    <a:srgbClr val="000000">
                      <a:alpha val="43137"/>
                    </a:srgbClr>
                  </a:outerShdw>
                </a:effectLst>
              </a:rPr>
              <a:t>Issues </a:t>
            </a:r>
            <a:r>
              <a:rPr lang="en-JM" sz="2800" dirty="0" smtClean="0"/>
              <a:t> </a:t>
            </a:r>
            <a:endParaRPr lang="en-JM"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328" y="397163"/>
            <a:ext cx="1546103" cy="1406814"/>
          </a:xfrm>
          <a:prstGeom prst="rect">
            <a:avLst/>
          </a:prstGeom>
        </p:spPr>
      </p:pic>
      <p:sp>
        <p:nvSpPr>
          <p:cNvPr id="5" name="TextBox 4"/>
          <p:cNvSpPr txBox="1"/>
          <p:nvPr/>
        </p:nvSpPr>
        <p:spPr>
          <a:xfrm>
            <a:off x="304799" y="3286270"/>
            <a:ext cx="3371274" cy="3139321"/>
          </a:xfrm>
          <a:prstGeom prst="rect">
            <a:avLst/>
          </a:prstGeom>
          <a:noFill/>
        </p:spPr>
        <p:txBody>
          <a:bodyPr wrap="square" rtlCol="0">
            <a:spAutoFit/>
          </a:bodyPr>
          <a:lstStyle/>
          <a:p>
            <a:r>
              <a:rPr lang="en-JM" dirty="0" smtClean="0"/>
              <a:t>Various control elements have been implemented by the GOJ to monitor and manage resources, however, administrative, financial and operational management inefficiencies have been common deficiencies identified in audits over the last five years.  </a:t>
            </a:r>
            <a:endParaRPr lang="en-JM" dirty="0"/>
          </a:p>
        </p:txBody>
      </p:sp>
      <p:graphicFrame>
        <p:nvGraphicFramePr>
          <p:cNvPr id="3" name="Diagram 2"/>
          <p:cNvGraphicFramePr/>
          <p:nvPr>
            <p:extLst>
              <p:ext uri="{D42A27DB-BD31-4B8C-83A1-F6EECF244321}">
                <p14:modId xmlns:p14="http://schemas.microsoft.com/office/powerpoint/2010/main" val="2074796846"/>
              </p:ext>
            </p:extLst>
          </p:nvPr>
        </p:nvGraphicFramePr>
        <p:xfrm>
          <a:off x="4214584" y="498764"/>
          <a:ext cx="7293927" cy="57698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23628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8" y="1727200"/>
            <a:ext cx="2604655" cy="1815882"/>
          </a:xfrm>
          <a:prstGeom prst="rect">
            <a:avLst/>
          </a:prstGeom>
          <a:noFill/>
        </p:spPr>
        <p:txBody>
          <a:bodyPr wrap="square" rtlCol="0">
            <a:spAutoFit/>
          </a:bodyPr>
          <a:lstStyle/>
          <a:p>
            <a:pPr algn="ctr"/>
            <a:r>
              <a:rPr lang="en-JM" sz="2800" dirty="0" smtClean="0"/>
              <a:t>Procurement &amp; Contracts Management</a:t>
            </a:r>
          </a:p>
          <a:p>
            <a:pPr algn="ctr"/>
            <a:r>
              <a:rPr lang="en-JM" sz="2800" b="1" dirty="0">
                <a:solidFill>
                  <a:srgbClr val="FFFF00"/>
                </a:solidFill>
                <a:effectLst>
                  <a:outerShdw blurRad="38100" dist="38100" dir="2700000" algn="tl">
                    <a:srgbClr val="000000">
                      <a:alpha val="43137"/>
                    </a:srgbClr>
                  </a:outerShdw>
                </a:effectLst>
              </a:rPr>
              <a:t>Issues </a:t>
            </a:r>
            <a:r>
              <a:rPr lang="en-JM" sz="2800" dirty="0" smtClean="0"/>
              <a:t> </a:t>
            </a:r>
            <a:endParaRPr lang="en-JM" sz="2800" dirty="0"/>
          </a:p>
        </p:txBody>
      </p:sp>
      <p:pic>
        <p:nvPicPr>
          <p:cNvPr id="3" name="Picture 2"/>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202886" y="263841"/>
            <a:ext cx="1529643" cy="1463359"/>
          </a:xfrm>
          <a:prstGeom prst="rect">
            <a:avLst/>
          </a:prstGeom>
        </p:spPr>
      </p:pic>
      <p:sp>
        <p:nvSpPr>
          <p:cNvPr id="5" name="TextBox 4"/>
          <p:cNvSpPr txBox="1"/>
          <p:nvPr/>
        </p:nvSpPr>
        <p:spPr>
          <a:xfrm>
            <a:off x="282070" y="4129278"/>
            <a:ext cx="3371274" cy="1754326"/>
          </a:xfrm>
          <a:prstGeom prst="rect">
            <a:avLst/>
          </a:prstGeom>
          <a:noFill/>
        </p:spPr>
        <p:txBody>
          <a:bodyPr wrap="square" rtlCol="0">
            <a:spAutoFit/>
          </a:bodyPr>
          <a:lstStyle/>
          <a:p>
            <a:r>
              <a:rPr lang="en-JM" dirty="0" smtClean="0"/>
              <a:t>A common weakness found was that the procurement process though clearly documented was not always fair, transparent and open to competition.  </a:t>
            </a:r>
            <a:endParaRPr lang="en-JM" dirty="0"/>
          </a:p>
        </p:txBody>
      </p:sp>
      <p:graphicFrame>
        <p:nvGraphicFramePr>
          <p:cNvPr id="6" name="Diagram 5"/>
          <p:cNvGraphicFramePr/>
          <p:nvPr>
            <p:extLst>
              <p:ext uri="{D42A27DB-BD31-4B8C-83A1-F6EECF244321}">
                <p14:modId xmlns:p14="http://schemas.microsoft.com/office/powerpoint/2010/main" val="2974512552"/>
              </p:ext>
            </p:extLst>
          </p:nvPr>
        </p:nvGraphicFramePr>
        <p:xfrm>
          <a:off x="3473597" y="1071419"/>
          <a:ext cx="8469021" cy="4461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56158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7" y="1727200"/>
            <a:ext cx="3186547" cy="1815882"/>
          </a:xfrm>
          <a:prstGeom prst="rect">
            <a:avLst/>
          </a:prstGeom>
          <a:noFill/>
        </p:spPr>
        <p:txBody>
          <a:bodyPr wrap="square" rtlCol="0">
            <a:spAutoFit/>
          </a:bodyPr>
          <a:lstStyle/>
          <a:p>
            <a:pPr algn="ctr"/>
            <a:r>
              <a:rPr lang="en-JM" sz="2800" dirty="0" smtClean="0"/>
              <a:t>Information &amp; Communication Technology </a:t>
            </a:r>
          </a:p>
          <a:p>
            <a:pPr algn="ctr"/>
            <a:r>
              <a:rPr lang="en-JM" sz="2800" b="1" dirty="0">
                <a:solidFill>
                  <a:srgbClr val="FFFF00"/>
                </a:solidFill>
                <a:effectLst>
                  <a:outerShdw blurRad="38100" dist="38100" dir="2700000" algn="tl">
                    <a:srgbClr val="000000">
                      <a:alpha val="43137"/>
                    </a:srgbClr>
                  </a:outerShdw>
                </a:effectLst>
              </a:rPr>
              <a:t>Issues </a:t>
            </a:r>
            <a:endParaRPr lang="en-JM" sz="2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076" y="101599"/>
            <a:ext cx="1897767" cy="1741055"/>
          </a:xfrm>
          <a:prstGeom prst="rect">
            <a:avLst/>
          </a:prstGeom>
        </p:spPr>
      </p:pic>
      <p:sp>
        <p:nvSpPr>
          <p:cNvPr id="5" name="TextBox 4"/>
          <p:cNvSpPr txBox="1"/>
          <p:nvPr/>
        </p:nvSpPr>
        <p:spPr>
          <a:xfrm>
            <a:off x="369453" y="3543082"/>
            <a:ext cx="3371274" cy="2862322"/>
          </a:xfrm>
          <a:prstGeom prst="rect">
            <a:avLst/>
          </a:prstGeom>
          <a:noFill/>
        </p:spPr>
        <p:txBody>
          <a:bodyPr wrap="square" rtlCol="0">
            <a:spAutoFit/>
          </a:bodyPr>
          <a:lstStyle/>
          <a:p>
            <a:r>
              <a:rPr lang="en-JM" dirty="0" smtClean="0"/>
              <a:t>The weaknesses identified under this theme were Information System Acquisition &amp; Implementation, Information Security, Business Continuity and IT Disaster Recovery Planning, E-Commerce and Third Party Service Management.  </a:t>
            </a:r>
            <a:endParaRPr lang="en-JM" dirty="0"/>
          </a:p>
        </p:txBody>
      </p:sp>
      <p:graphicFrame>
        <p:nvGraphicFramePr>
          <p:cNvPr id="3" name="Diagram 2"/>
          <p:cNvGraphicFramePr/>
          <p:nvPr>
            <p:extLst>
              <p:ext uri="{D42A27DB-BD31-4B8C-83A1-F6EECF244321}">
                <p14:modId xmlns:p14="http://schemas.microsoft.com/office/powerpoint/2010/main" val="1712778291"/>
              </p:ext>
            </p:extLst>
          </p:nvPr>
        </p:nvGraphicFramePr>
        <p:xfrm>
          <a:off x="3906981" y="409645"/>
          <a:ext cx="8155710" cy="6266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01813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5065" y="4537751"/>
            <a:ext cx="9772497" cy="1070908"/>
          </a:xfrm>
        </p:spPr>
        <p:txBody>
          <a:bodyPr/>
          <a:lstStyle/>
          <a:p>
            <a:pPr lvl="0" algn="ctr"/>
            <a:r>
              <a:rPr lang="en-US" sz="2400" dirty="0" smtClean="0">
                <a:solidFill>
                  <a:schemeClr val="accent3"/>
                </a:solidFill>
                <a:latin typeface="Arial Black" panose="020B0A04020102020204" pitchFamily="34" charset="0"/>
              </a:rPr>
              <a:t>‘A better Country through effective audit scrutiny’ </a:t>
            </a:r>
            <a:endParaRPr lang="en-JM" sz="2400" u="sng" dirty="0">
              <a:solidFill>
                <a:srgbClr val="FFC000"/>
              </a:solidFill>
              <a:latin typeface="Arial Black" panose="020B0A04020102020204" pitchFamily="34" charset="0"/>
            </a:endParaRPr>
          </a:p>
        </p:txBody>
      </p:sp>
      <p:sp>
        <p:nvSpPr>
          <p:cNvPr id="6" name="Title 3"/>
          <p:cNvSpPr txBox="1">
            <a:spLocks/>
          </p:cNvSpPr>
          <p:nvPr/>
        </p:nvSpPr>
        <p:spPr>
          <a:xfrm>
            <a:off x="1085683" y="686568"/>
            <a:ext cx="8825657" cy="1915647"/>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JM" dirty="0"/>
          </a:p>
        </p:txBody>
      </p:sp>
      <p:pic>
        <p:nvPicPr>
          <p:cNvPr id="5" name="Picture 4" descr="Image result for auditor general's department jamaica"/>
          <p:cNvPicPr/>
          <p:nvPr/>
        </p:nvPicPr>
        <p:blipFill>
          <a:blip r:embed="rId2" r:link="rId4">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583497" y="3228110"/>
            <a:ext cx="5495635" cy="1219200"/>
          </a:xfrm>
          <a:prstGeom prst="rect">
            <a:avLst/>
          </a:prstGeom>
          <a:noFill/>
          <a:ln>
            <a:noFill/>
          </a:ln>
        </p:spPr>
      </p:pic>
    </p:spTree>
    <p:extLst>
      <p:ext uri="{BB962C8B-B14F-4D97-AF65-F5344CB8AC3E}">
        <p14:creationId xmlns:p14="http://schemas.microsoft.com/office/powerpoint/2010/main" val="4648604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1121</TotalTime>
  <Words>443</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Century Gothic</vt:lpstr>
      <vt:lpstr>Wingdings 3</vt:lpstr>
      <vt:lpstr>Ion</vt:lpstr>
      <vt:lpstr>Year In Review  Key Audit Issues   </vt:lpstr>
      <vt:lpstr>Reporting the issues by Themes </vt:lpstr>
      <vt:lpstr>PowerPoint Presentation</vt:lpstr>
      <vt:lpstr>PowerPoint Presentation</vt:lpstr>
      <vt:lpstr>PowerPoint Presentation</vt:lpstr>
      <vt:lpstr>PowerPoint Presentation</vt:lpstr>
      <vt:lpstr>PowerPoint Presentation</vt:lpstr>
      <vt:lpstr>‘A better Country through effective audit scrutiny’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Lue-Lim</dc:creator>
  <cp:lastModifiedBy>Luigi McDonald</cp:lastModifiedBy>
  <cp:revision>197</cp:revision>
  <dcterms:created xsi:type="dcterms:W3CDTF">2019-01-09T19:09:22Z</dcterms:created>
  <dcterms:modified xsi:type="dcterms:W3CDTF">2019-01-24T21:27:18Z</dcterms:modified>
</cp:coreProperties>
</file>